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</p:sldIdLst>
  <p:sldSz cy="5143500" cx="9144000"/>
  <p:notesSz cx="6858000" cy="9144000"/>
  <p:embeddedFontLst>
    <p:embeddedFont>
      <p:font typeface="Montserrat SemiBold"/>
      <p:regular r:id="rId31"/>
      <p:bold r:id="rId32"/>
      <p:italic r:id="rId33"/>
      <p:boldItalic r:id="rId34"/>
    </p:embeddedFont>
    <p:embeddedFont>
      <p:font typeface="Montserrat"/>
      <p:regular r:id="rId35"/>
      <p:bold r:id="rId36"/>
      <p:italic r:id="rId37"/>
      <p:boldItalic r:id="rId38"/>
    </p:embeddedFont>
    <p:embeddedFont>
      <p:font typeface="Bebas Neue"/>
      <p:regular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D4E07AC1-947B-45F8-9AE8-F2EBDAE2628A}">
  <a:tblStyle styleId="{D4E07AC1-947B-45F8-9AE8-F2EBDAE2628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MontserratSemiBold-regular.fntdata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MontserratSemiBold-italic.fntdata"/><Relationship Id="rId10" Type="http://schemas.openxmlformats.org/officeDocument/2006/relationships/slide" Target="slides/slide5.xml"/><Relationship Id="rId32" Type="http://schemas.openxmlformats.org/officeDocument/2006/relationships/font" Target="fonts/MontserratSemiBold-bold.fntdata"/><Relationship Id="rId13" Type="http://schemas.openxmlformats.org/officeDocument/2006/relationships/slide" Target="slides/slide8.xml"/><Relationship Id="rId35" Type="http://schemas.openxmlformats.org/officeDocument/2006/relationships/font" Target="fonts/Montserrat-regular.fntdata"/><Relationship Id="rId12" Type="http://schemas.openxmlformats.org/officeDocument/2006/relationships/slide" Target="slides/slide7.xml"/><Relationship Id="rId34" Type="http://schemas.openxmlformats.org/officeDocument/2006/relationships/font" Target="fonts/MontserratSemiBold-boldItalic.fntdata"/><Relationship Id="rId15" Type="http://schemas.openxmlformats.org/officeDocument/2006/relationships/slide" Target="slides/slide10.xml"/><Relationship Id="rId37" Type="http://schemas.openxmlformats.org/officeDocument/2006/relationships/font" Target="fonts/Montserrat-italic.fntdata"/><Relationship Id="rId14" Type="http://schemas.openxmlformats.org/officeDocument/2006/relationships/slide" Target="slides/slide9.xml"/><Relationship Id="rId36" Type="http://schemas.openxmlformats.org/officeDocument/2006/relationships/font" Target="fonts/Montserrat-bold.fntdata"/><Relationship Id="rId17" Type="http://schemas.openxmlformats.org/officeDocument/2006/relationships/slide" Target="slides/slide12.xml"/><Relationship Id="rId39" Type="http://schemas.openxmlformats.org/officeDocument/2006/relationships/font" Target="fonts/BebasNeue-regular.fntdata"/><Relationship Id="rId16" Type="http://schemas.openxmlformats.org/officeDocument/2006/relationships/slide" Target="slides/slide11.xml"/><Relationship Id="rId38" Type="http://schemas.openxmlformats.org/officeDocument/2006/relationships/font" Target="fonts/Montserrat-bold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8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Google Shape;959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0" name="Google Shape;96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gedcdf0ce54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4" name="Google Shape;1064;gedcdf0ce54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5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Google Shape;1076;gedcdf0ce54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7" name="Google Shape;1077;gedcdf0ce54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5" name="Shape 1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6" name="Google Shape;1096;gedc8adf610_2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7" name="Google Shape;1097;gedc8adf610_2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2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Google Shape;1113;g304c8b79b5e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4" name="Google Shape;1114;g304c8b79b5e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8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Google Shape;1119;g304c8b79b5e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0" name="Google Shape;1120;g304c8b79b5e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4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" name="Google Shape;1125;g304c8b79b5e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6" name="Google Shape;1126;g304c8b79b5e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0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Google Shape;1131;g3472a122e6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2" name="Google Shape;1132;g3472a122e6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6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" name="Google Shape;1137;g33e583adad7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8" name="Google Shape;1138;g33e583adad7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Google Shape;1142;g3464e0a5835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3" name="Google Shape;1143;g3464e0a5835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8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" name="Google Shape;1149;g3464e0a5835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0" name="Google Shape;1150;g3464e0a5835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gf05140980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3" name="Google Shape;973;gf05140980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Decentralized Exchanges (DEXs) have revolutionized cryptocurrency trading by enabling peer-to-peer transactions. However, the increasing number of DEXs has led to fragmented liquidity, making it challenging for users to find the best prices and minimize slippage . DEX aggregators have emerged as a solution to this problem, providing a unified platform to access liquidity from multiple DEXs .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1" name="Shape 1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2" name="Google Shape;1162;gf051409808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3" name="Google Shape;1163;gf051409808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1" name="Shape 1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" name="Google Shape;1172;g33e583adad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3" name="Google Shape;1173;g33e583adad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" name="Google Shape;1177;g3488c010457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8" name="Google Shape;1178;g3488c010457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gedcdf0ce54_0_4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3" name="Google Shape;1183;gedcdf0ce54_0_4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0" name="Shape 1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1" name="Google Shape;1201;g33e5abca2db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2" name="Google Shape;1202;g33e5abca2db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gedcdf0ce54_0_8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1" name="Google Shape;1221;gedcdf0ce54_0_8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7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Google Shape;978;g304c8b79b5e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9" name="Google Shape;979;g304c8b79b5e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gf051409808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8" name="Google Shape;988;gf051409808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They pull data from various decentralized exchanges, similar to how flight comparison websites search different airlines for the best deals . By consolidating liquidity from multiple sources, aggregators aim to offer users better token swap rates and optimize their trades .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8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gedcdf0ce54_0_13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0" name="Google Shape;1000;gedcdf0ce54_0_13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architecture of a DEX aggregator relies on a robust data aggregation system . This system gathers information from various sources in real-time, including: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On-chain data: Directly from blockchain nodes to track liquidity pool sizes and real-time pricing .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DEX APIs: Provided by individual DEXs, offering price feeds and other valuable information .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Price oracles: For accurate and up-to-date price data .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data is then processed and transformed into a format suitable for the aggregator's routing algorithms .  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6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Google Shape;1007;g3488c010457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8" name="Google Shape;1008;g3488c010457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6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g3488c010457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8" name="Google Shape;1028;g3488c010457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Google Shape;1032;gedc8adf610_2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3" name="Google Shape;1033;gedc8adf610_2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gedcdf0ce54_0_3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3" name="Google Shape;1053;gedcdf0ce54_0_3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79776" y="188808"/>
            <a:ext cx="8584448" cy="4765883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/>
          <p:nvPr>
            <p:ph type="ctrTitle"/>
          </p:nvPr>
        </p:nvSpPr>
        <p:spPr>
          <a:xfrm>
            <a:off x="715100" y="1090350"/>
            <a:ext cx="4430400" cy="25614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5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715100" y="3651750"/>
            <a:ext cx="4430400" cy="4014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grpSp>
        <p:nvGrpSpPr>
          <p:cNvPr id="12" name="Google Shape;12;p2"/>
          <p:cNvGrpSpPr/>
          <p:nvPr/>
        </p:nvGrpSpPr>
        <p:grpSpPr>
          <a:xfrm>
            <a:off x="715099" y="423031"/>
            <a:ext cx="207172" cy="321077"/>
            <a:chOff x="815599" y="717719"/>
            <a:chExt cx="207172" cy="321077"/>
          </a:xfrm>
        </p:grpSpPr>
        <p:sp>
          <p:nvSpPr>
            <p:cNvPr id="13" name="Google Shape;13;p2"/>
            <p:cNvSpPr/>
            <p:nvPr/>
          </p:nvSpPr>
          <p:spPr>
            <a:xfrm>
              <a:off x="815599" y="717719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935311" y="717719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935311" y="834521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815599" y="951335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" name="Google Shape;17;p2"/>
          <p:cNvGrpSpPr/>
          <p:nvPr/>
        </p:nvGrpSpPr>
        <p:grpSpPr>
          <a:xfrm>
            <a:off x="5916450" y="4459852"/>
            <a:ext cx="207172" cy="554372"/>
            <a:chOff x="568750" y="238125"/>
            <a:chExt cx="402275" cy="1076450"/>
          </a:xfrm>
        </p:grpSpPr>
        <p:sp>
          <p:nvSpPr>
            <p:cNvPr id="18" name="Google Shape;18;p2"/>
            <p:cNvSpPr/>
            <p:nvPr/>
          </p:nvSpPr>
          <p:spPr>
            <a:xfrm>
              <a:off x="568750" y="238125"/>
              <a:ext cx="169800" cy="169825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801200" y="238125"/>
              <a:ext cx="169825" cy="169825"/>
            </a:xfrm>
            <a:custGeom>
              <a:rect b="b" l="l" r="r" t="t"/>
              <a:pathLst>
                <a:path extrusionOk="0" h="6793" w="6793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801200" y="464925"/>
              <a:ext cx="169825" cy="169825"/>
            </a:xfrm>
            <a:custGeom>
              <a:rect b="b" l="l" r="r" t="t"/>
              <a:pathLst>
                <a:path extrusionOk="0" h="6793" w="6793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568750" y="691750"/>
              <a:ext cx="169800" cy="169825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801200" y="918575"/>
              <a:ext cx="169825" cy="169200"/>
            </a:xfrm>
            <a:custGeom>
              <a:rect b="b" l="l" r="r" t="t"/>
              <a:pathLst>
                <a:path extrusionOk="0" h="6768" w="6793">
                  <a:moveTo>
                    <a:pt x="0" y="0"/>
                  </a:moveTo>
                  <a:lnTo>
                    <a:pt x="0" y="6767"/>
                  </a:lnTo>
                  <a:lnTo>
                    <a:pt x="6792" y="6767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568750" y="1145375"/>
              <a:ext cx="169800" cy="169200"/>
            </a:xfrm>
            <a:custGeom>
              <a:rect b="b" l="l" r="r" t="t"/>
              <a:pathLst>
                <a:path extrusionOk="0" h="6768" w="6792">
                  <a:moveTo>
                    <a:pt x="0" y="1"/>
                  </a:moveTo>
                  <a:lnTo>
                    <a:pt x="0" y="6768"/>
                  </a:lnTo>
                  <a:lnTo>
                    <a:pt x="6792" y="6768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" name="Google Shape;24;p2"/>
          <p:cNvGrpSpPr/>
          <p:nvPr/>
        </p:nvGrpSpPr>
        <p:grpSpPr>
          <a:xfrm flipH="1" rot="10800000">
            <a:off x="7685099" y="324194"/>
            <a:ext cx="207172" cy="321077"/>
            <a:chOff x="815599" y="717719"/>
            <a:chExt cx="207172" cy="321077"/>
          </a:xfrm>
        </p:grpSpPr>
        <p:sp>
          <p:nvSpPr>
            <p:cNvPr id="25" name="Google Shape;25;p2"/>
            <p:cNvSpPr/>
            <p:nvPr/>
          </p:nvSpPr>
          <p:spPr>
            <a:xfrm>
              <a:off x="815599" y="717719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935311" y="717719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935311" y="834521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815599" y="951335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79776" y="188808"/>
            <a:ext cx="8584448" cy="4765883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11"/>
          <p:cNvSpPr txBox="1"/>
          <p:nvPr>
            <p:ph hasCustomPrompt="1" type="title"/>
          </p:nvPr>
        </p:nvSpPr>
        <p:spPr>
          <a:xfrm>
            <a:off x="906780" y="1354400"/>
            <a:ext cx="6809100" cy="18351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None/>
              <a:defRPr b="1" sz="110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207" name="Google Shape;207;p11"/>
          <p:cNvSpPr txBox="1"/>
          <p:nvPr>
            <p:ph idx="1" type="subTitle"/>
          </p:nvPr>
        </p:nvSpPr>
        <p:spPr>
          <a:xfrm>
            <a:off x="906450" y="3189425"/>
            <a:ext cx="6809100" cy="5997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grpSp>
        <p:nvGrpSpPr>
          <p:cNvPr id="208" name="Google Shape;208;p11"/>
          <p:cNvGrpSpPr/>
          <p:nvPr/>
        </p:nvGrpSpPr>
        <p:grpSpPr>
          <a:xfrm>
            <a:off x="8115374" y="213931"/>
            <a:ext cx="207172" cy="321077"/>
            <a:chOff x="815599" y="717719"/>
            <a:chExt cx="207172" cy="321077"/>
          </a:xfrm>
        </p:grpSpPr>
        <p:sp>
          <p:nvSpPr>
            <p:cNvPr id="209" name="Google Shape;209;p11"/>
            <p:cNvSpPr/>
            <p:nvPr/>
          </p:nvSpPr>
          <p:spPr>
            <a:xfrm>
              <a:off x="815599" y="717719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11"/>
            <p:cNvSpPr/>
            <p:nvPr/>
          </p:nvSpPr>
          <p:spPr>
            <a:xfrm>
              <a:off x="935311" y="717719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11"/>
            <p:cNvSpPr/>
            <p:nvPr/>
          </p:nvSpPr>
          <p:spPr>
            <a:xfrm>
              <a:off x="935311" y="834521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11"/>
            <p:cNvSpPr/>
            <p:nvPr/>
          </p:nvSpPr>
          <p:spPr>
            <a:xfrm>
              <a:off x="815599" y="951335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3" name="Google Shape;213;p11"/>
          <p:cNvGrpSpPr/>
          <p:nvPr/>
        </p:nvGrpSpPr>
        <p:grpSpPr>
          <a:xfrm flipH="1">
            <a:off x="294749" y="3302681"/>
            <a:ext cx="207172" cy="321077"/>
            <a:chOff x="815599" y="717719"/>
            <a:chExt cx="207172" cy="321077"/>
          </a:xfrm>
        </p:grpSpPr>
        <p:sp>
          <p:nvSpPr>
            <p:cNvPr id="214" name="Google Shape;214;p11"/>
            <p:cNvSpPr/>
            <p:nvPr/>
          </p:nvSpPr>
          <p:spPr>
            <a:xfrm>
              <a:off x="815599" y="717719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11"/>
            <p:cNvSpPr/>
            <p:nvPr/>
          </p:nvSpPr>
          <p:spPr>
            <a:xfrm>
              <a:off x="935311" y="717719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11"/>
            <p:cNvSpPr/>
            <p:nvPr/>
          </p:nvSpPr>
          <p:spPr>
            <a:xfrm>
              <a:off x="935311" y="834521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11"/>
            <p:cNvSpPr/>
            <p:nvPr/>
          </p:nvSpPr>
          <p:spPr>
            <a:xfrm>
              <a:off x="815599" y="951335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8" name="Google Shape;218;p11"/>
          <p:cNvGrpSpPr/>
          <p:nvPr/>
        </p:nvGrpSpPr>
        <p:grpSpPr>
          <a:xfrm rot="-5400000">
            <a:off x="3115550" y="4075340"/>
            <a:ext cx="207172" cy="554372"/>
            <a:chOff x="568750" y="238125"/>
            <a:chExt cx="402275" cy="1076450"/>
          </a:xfrm>
        </p:grpSpPr>
        <p:sp>
          <p:nvSpPr>
            <p:cNvPr id="219" name="Google Shape;219;p11"/>
            <p:cNvSpPr/>
            <p:nvPr/>
          </p:nvSpPr>
          <p:spPr>
            <a:xfrm>
              <a:off x="568750" y="238125"/>
              <a:ext cx="169800" cy="169825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11"/>
            <p:cNvSpPr/>
            <p:nvPr/>
          </p:nvSpPr>
          <p:spPr>
            <a:xfrm>
              <a:off x="801200" y="238125"/>
              <a:ext cx="169825" cy="169825"/>
            </a:xfrm>
            <a:custGeom>
              <a:rect b="b" l="l" r="r" t="t"/>
              <a:pathLst>
                <a:path extrusionOk="0" h="6793" w="6793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11"/>
            <p:cNvSpPr/>
            <p:nvPr/>
          </p:nvSpPr>
          <p:spPr>
            <a:xfrm>
              <a:off x="801200" y="464925"/>
              <a:ext cx="169825" cy="169825"/>
            </a:xfrm>
            <a:custGeom>
              <a:rect b="b" l="l" r="r" t="t"/>
              <a:pathLst>
                <a:path extrusionOk="0" h="6793" w="6793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11"/>
            <p:cNvSpPr/>
            <p:nvPr/>
          </p:nvSpPr>
          <p:spPr>
            <a:xfrm>
              <a:off x="568750" y="691750"/>
              <a:ext cx="169800" cy="169825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1"/>
            <p:cNvSpPr/>
            <p:nvPr/>
          </p:nvSpPr>
          <p:spPr>
            <a:xfrm>
              <a:off x="801200" y="918575"/>
              <a:ext cx="169825" cy="169200"/>
            </a:xfrm>
            <a:custGeom>
              <a:rect b="b" l="l" r="r" t="t"/>
              <a:pathLst>
                <a:path extrusionOk="0" h="6768" w="6793">
                  <a:moveTo>
                    <a:pt x="0" y="0"/>
                  </a:moveTo>
                  <a:lnTo>
                    <a:pt x="0" y="6767"/>
                  </a:lnTo>
                  <a:lnTo>
                    <a:pt x="6792" y="6767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11"/>
            <p:cNvSpPr/>
            <p:nvPr/>
          </p:nvSpPr>
          <p:spPr>
            <a:xfrm>
              <a:off x="568750" y="1145375"/>
              <a:ext cx="169800" cy="169200"/>
            </a:xfrm>
            <a:custGeom>
              <a:rect b="b" l="l" r="r" t="t"/>
              <a:pathLst>
                <a:path extrusionOk="0" h="6768" w="6792">
                  <a:moveTo>
                    <a:pt x="0" y="1"/>
                  </a:moveTo>
                  <a:lnTo>
                    <a:pt x="0" y="6768"/>
                  </a:lnTo>
                  <a:lnTo>
                    <a:pt x="6792" y="6768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lt2"/>
        </a:solidFill>
      </p:bgPr>
    </p:bg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"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oogle Shape;227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79776" y="188821"/>
            <a:ext cx="8584448" cy="4765858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13"/>
          <p:cNvSpPr txBox="1"/>
          <p:nvPr>
            <p:ph type="title"/>
          </p:nvPr>
        </p:nvSpPr>
        <p:spPr>
          <a:xfrm>
            <a:off x="1794300" y="1417300"/>
            <a:ext cx="2431800" cy="585300"/>
          </a:xfrm>
          <a:prstGeom prst="rect">
            <a:avLst/>
          </a:prstGeom>
          <a:solidFill>
            <a:schemeClr val="accent3"/>
          </a:solidFill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i="1"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/>
        </p:txBody>
      </p:sp>
      <p:sp>
        <p:nvSpPr>
          <p:cNvPr id="229" name="Google Shape;229;p13"/>
          <p:cNvSpPr txBox="1"/>
          <p:nvPr>
            <p:ph hasCustomPrompt="1" idx="2" type="title"/>
          </p:nvPr>
        </p:nvSpPr>
        <p:spPr>
          <a:xfrm>
            <a:off x="948600" y="1417300"/>
            <a:ext cx="845700" cy="585300"/>
          </a:xfrm>
          <a:prstGeom prst="rect">
            <a:avLst/>
          </a:prstGeom>
          <a:solidFill>
            <a:schemeClr val="accent3"/>
          </a:solidFill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1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30" name="Google Shape;230;p13"/>
          <p:cNvSpPr txBox="1"/>
          <p:nvPr>
            <p:ph idx="1" type="subTitle"/>
          </p:nvPr>
        </p:nvSpPr>
        <p:spPr>
          <a:xfrm>
            <a:off x="1794300" y="2080025"/>
            <a:ext cx="2432400" cy="484800"/>
          </a:xfrm>
          <a:prstGeom prst="rect">
            <a:avLst/>
          </a:prstGeom>
          <a:solidFill>
            <a:schemeClr val="accent3"/>
          </a:solidFill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1" name="Google Shape;231;p13"/>
          <p:cNvSpPr txBox="1"/>
          <p:nvPr>
            <p:ph idx="3" type="title"/>
          </p:nvPr>
        </p:nvSpPr>
        <p:spPr>
          <a:xfrm>
            <a:off x="5633250" y="1417300"/>
            <a:ext cx="2432400" cy="585300"/>
          </a:xfrm>
          <a:prstGeom prst="rect">
            <a:avLst/>
          </a:prstGeom>
          <a:solidFill>
            <a:schemeClr val="accent3"/>
          </a:solidFill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i="1"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/>
        </p:txBody>
      </p:sp>
      <p:sp>
        <p:nvSpPr>
          <p:cNvPr id="232" name="Google Shape;232;p13"/>
          <p:cNvSpPr txBox="1"/>
          <p:nvPr>
            <p:ph hasCustomPrompt="1" idx="4" type="title"/>
          </p:nvPr>
        </p:nvSpPr>
        <p:spPr>
          <a:xfrm>
            <a:off x="4800600" y="1417300"/>
            <a:ext cx="845700" cy="585300"/>
          </a:xfrm>
          <a:prstGeom prst="rect">
            <a:avLst/>
          </a:prstGeom>
          <a:solidFill>
            <a:schemeClr val="accent3"/>
          </a:solidFill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1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33" name="Google Shape;233;p13"/>
          <p:cNvSpPr txBox="1"/>
          <p:nvPr>
            <p:ph idx="5" type="subTitle"/>
          </p:nvPr>
        </p:nvSpPr>
        <p:spPr>
          <a:xfrm>
            <a:off x="5633250" y="2080013"/>
            <a:ext cx="2432400" cy="484800"/>
          </a:xfrm>
          <a:prstGeom prst="rect">
            <a:avLst/>
          </a:prstGeom>
          <a:solidFill>
            <a:schemeClr val="accent3"/>
          </a:solidFill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4" name="Google Shape;234;p13"/>
          <p:cNvSpPr txBox="1"/>
          <p:nvPr>
            <p:ph idx="6" type="title"/>
          </p:nvPr>
        </p:nvSpPr>
        <p:spPr>
          <a:xfrm>
            <a:off x="1794300" y="3142847"/>
            <a:ext cx="2432400" cy="585300"/>
          </a:xfrm>
          <a:prstGeom prst="rect">
            <a:avLst/>
          </a:prstGeom>
          <a:solidFill>
            <a:schemeClr val="accent3"/>
          </a:solidFill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i="1"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/>
        </p:txBody>
      </p:sp>
      <p:sp>
        <p:nvSpPr>
          <p:cNvPr id="235" name="Google Shape;235;p13"/>
          <p:cNvSpPr txBox="1"/>
          <p:nvPr>
            <p:ph hasCustomPrompt="1" idx="7" type="title"/>
          </p:nvPr>
        </p:nvSpPr>
        <p:spPr>
          <a:xfrm>
            <a:off x="948600" y="3142849"/>
            <a:ext cx="845700" cy="585300"/>
          </a:xfrm>
          <a:prstGeom prst="rect">
            <a:avLst/>
          </a:prstGeom>
          <a:solidFill>
            <a:schemeClr val="accent3"/>
          </a:solidFill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1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36" name="Google Shape;236;p13"/>
          <p:cNvSpPr txBox="1"/>
          <p:nvPr>
            <p:ph idx="8" type="subTitle"/>
          </p:nvPr>
        </p:nvSpPr>
        <p:spPr>
          <a:xfrm>
            <a:off x="1794300" y="3805569"/>
            <a:ext cx="2432400" cy="484800"/>
          </a:xfrm>
          <a:prstGeom prst="rect">
            <a:avLst/>
          </a:prstGeom>
          <a:solidFill>
            <a:schemeClr val="accent3"/>
          </a:solidFill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7" name="Google Shape;237;p13"/>
          <p:cNvSpPr txBox="1"/>
          <p:nvPr>
            <p:ph idx="9" type="title"/>
          </p:nvPr>
        </p:nvSpPr>
        <p:spPr>
          <a:xfrm>
            <a:off x="5633250" y="3142803"/>
            <a:ext cx="2432400" cy="586500"/>
          </a:xfrm>
          <a:prstGeom prst="rect">
            <a:avLst/>
          </a:prstGeom>
          <a:solidFill>
            <a:schemeClr val="accent3"/>
          </a:solidFill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i="1"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Montserrat SemiBold"/>
              <a:buNone/>
              <a:defRPr sz="2400"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/>
        </p:txBody>
      </p:sp>
      <p:sp>
        <p:nvSpPr>
          <p:cNvPr id="238" name="Google Shape;238;p13"/>
          <p:cNvSpPr txBox="1"/>
          <p:nvPr>
            <p:ph hasCustomPrompt="1" idx="13" type="title"/>
          </p:nvPr>
        </p:nvSpPr>
        <p:spPr>
          <a:xfrm>
            <a:off x="4800600" y="3142801"/>
            <a:ext cx="845700" cy="585300"/>
          </a:xfrm>
          <a:prstGeom prst="rect">
            <a:avLst/>
          </a:prstGeom>
          <a:solidFill>
            <a:schemeClr val="accent3"/>
          </a:solidFill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1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39" name="Google Shape;239;p13"/>
          <p:cNvSpPr txBox="1"/>
          <p:nvPr>
            <p:ph idx="14" type="subTitle"/>
          </p:nvPr>
        </p:nvSpPr>
        <p:spPr>
          <a:xfrm>
            <a:off x="5633250" y="3805535"/>
            <a:ext cx="2432400" cy="484800"/>
          </a:xfrm>
          <a:prstGeom prst="rect">
            <a:avLst/>
          </a:prstGeom>
          <a:solidFill>
            <a:schemeClr val="accent3"/>
          </a:solidFill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0" name="Google Shape;240;p13"/>
          <p:cNvSpPr txBox="1"/>
          <p:nvPr>
            <p:ph idx="15" type="title"/>
          </p:nvPr>
        </p:nvSpPr>
        <p:spPr>
          <a:xfrm>
            <a:off x="720000" y="535000"/>
            <a:ext cx="7704000" cy="586500"/>
          </a:xfrm>
          <a:prstGeom prst="rect">
            <a:avLst/>
          </a:prstGeom>
          <a:solidFill>
            <a:schemeClr val="accent3"/>
          </a:solidFill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241" name="Google Shape;241;p13"/>
          <p:cNvGrpSpPr/>
          <p:nvPr/>
        </p:nvGrpSpPr>
        <p:grpSpPr>
          <a:xfrm>
            <a:off x="8648774" y="1605106"/>
            <a:ext cx="207172" cy="321077"/>
            <a:chOff x="815599" y="717719"/>
            <a:chExt cx="207172" cy="321077"/>
          </a:xfrm>
        </p:grpSpPr>
        <p:sp>
          <p:nvSpPr>
            <p:cNvPr id="242" name="Google Shape;242;p13"/>
            <p:cNvSpPr/>
            <p:nvPr/>
          </p:nvSpPr>
          <p:spPr>
            <a:xfrm>
              <a:off x="815599" y="717719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13"/>
            <p:cNvSpPr/>
            <p:nvPr/>
          </p:nvSpPr>
          <p:spPr>
            <a:xfrm>
              <a:off x="935311" y="717719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13"/>
            <p:cNvSpPr/>
            <p:nvPr/>
          </p:nvSpPr>
          <p:spPr>
            <a:xfrm>
              <a:off x="935311" y="834521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13"/>
            <p:cNvSpPr/>
            <p:nvPr/>
          </p:nvSpPr>
          <p:spPr>
            <a:xfrm>
              <a:off x="815599" y="951335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6" name="Google Shape;246;p13"/>
          <p:cNvGrpSpPr/>
          <p:nvPr/>
        </p:nvGrpSpPr>
        <p:grpSpPr>
          <a:xfrm rot="5400000">
            <a:off x="8048125" y="4543940"/>
            <a:ext cx="207172" cy="554372"/>
            <a:chOff x="568750" y="238125"/>
            <a:chExt cx="402275" cy="1076450"/>
          </a:xfrm>
        </p:grpSpPr>
        <p:sp>
          <p:nvSpPr>
            <p:cNvPr id="247" name="Google Shape;247;p13"/>
            <p:cNvSpPr/>
            <p:nvPr/>
          </p:nvSpPr>
          <p:spPr>
            <a:xfrm>
              <a:off x="568750" y="238125"/>
              <a:ext cx="169800" cy="169825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13"/>
            <p:cNvSpPr/>
            <p:nvPr/>
          </p:nvSpPr>
          <p:spPr>
            <a:xfrm>
              <a:off x="801200" y="238125"/>
              <a:ext cx="169825" cy="169825"/>
            </a:xfrm>
            <a:custGeom>
              <a:rect b="b" l="l" r="r" t="t"/>
              <a:pathLst>
                <a:path extrusionOk="0" h="6793" w="6793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13"/>
            <p:cNvSpPr/>
            <p:nvPr/>
          </p:nvSpPr>
          <p:spPr>
            <a:xfrm>
              <a:off x="801200" y="464925"/>
              <a:ext cx="169825" cy="169825"/>
            </a:xfrm>
            <a:custGeom>
              <a:rect b="b" l="l" r="r" t="t"/>
              <a:pathLst>
                <a:path extrusionOk="0" h="6793" w="6793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13"/>
            <p:cNvSpPr/>
            <p:nvPr/>
          </p:nvSpPr>
          <p:spPr>
            <a:xfrm>
              <a:off x="568750" y="691750"/>
              <a:ext cx="169800" cy="169825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13"/>
            <p:cNvSpPr/>
            <p:nvPr/>
          </p:nvSpPr>
          <p:spPr>
            <a:xfrm>
              <a:off x="801200" y="918575"/>
              <a:ext cx="169825" cy="169200"/>
            </a:xfrm>
            <a:custGeom>
              <a:rect b="b" l="l" r="r" t="t"/>
              <a:pathLst>
                <a:path extrusionOk="0" h="6768" w="6793">
                  <a:moveTo>
                    <a:pt x="0" y="0"/>
                  </a:moveTo>
                  <a:lnTo>
                    <a:pt x="0" y="6767"/>
                  </a:lnTo>
                  <a:lnTo>
                    <a:pt x="6792" y="6767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13"/>
            <p:cNvSpPr/>
            <p:nvPr/>
          </p:nvSpPr>
          <p:spPr>
            <a:xfrm>
              <a:off x="568750" y="1145375"/>
              <a:ext cx="169800" cy="169200"/>
            </a:xfrm>
            <a:custGeom>
              <a:rect b="b" l="l" r="r" t="t"/>
              <a:pathLst>
                <a:path extrusionOk="0" h="6768" w="6792">
                  <a:moveTo>
                    <a:pt x="0" y="1"/>
                  </a:moveTo>
                  <a:lnTo>
                    <a:pt x="0" y="6768"/>
                  </a:lnTo>
                  <a:lnTo>
                    <a:pt x="6792" y="6768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3" name="Google Shape;253;p13"/>
          <p:cNvGrpSpPr/>
          <p:nvPr/>
        </p:nvGrpSpPr>
        <p:grpSpPr>
          <a:xfrm flipH="1">
            <a:off x="294749" y="3302681"/>
            <a:ext cx="207172" cy="321077"/>
            <a:chOff x="815599" y="717719"/>
            <a:chExt cx="207172" cy="321077"/>
          </a:xfrm>
        </p:grpSpPr>
        <p:sp>
          <p:nvSpPr>
            <p:cNvPr id="254" name="Google Shape;254;p13"/>
            <p:cNvSpPr/>
            <p:nvPr/>
          </p:nvSpPr>
          <p:spPr>
            <a:xfrm>
              <a:off x="815599" y="717719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13"/>
            <p:cNvSpPr/>
            <p:nvPr/>
          </p:nvSpPr>
          <p:spPr>
            <a:xfrm>
              <a:off x="935311" y="717719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13"/>
            <p:cNvSpPr/>
            <p:nvPr/>
          </p:nvSpPr>
          <p:spPr>
            <a:xfrm>
              <a:off x="935311" y="834521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13"/>
            <p:cNvSpPr/>
            <p:nvPr/>
          </p:nvSpPr>
          <p:spPr>
            <a:xfrm>
              <a:off x="815599" y="951335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Google Shape;259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79776" y="188808"/>
            <a:ext cx="8584448" cy="4765883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14"/>
          <p:cNvSpPr txBox="1"/>
          <p:nvPr>
            <p:ph type="title"/>
          </p:nvPr>
        </p:nvSpPr>
        <p:spPr>
          <a:xfrm>
            <a:off x="715100" y="3505125"/>
            <a:ext cx="4966200" cy="7998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61" name="Google Shape;261;p14"/>
          <p:cNvSpPr txBox="1"/>
          <p:nvPr>
            <p:ph idx="1" type="subTitle"/>
          </p:nvPr>
        </p:nvSpPr>
        <p:spPr>
          <a:xfrm>
            <a:off x="715100" y="838600"/>
            <a:ext cx="4966200" cy="26667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grpSp>
        <p:nvGrpSpPr>
          <p:cNvPr id="262" name="Google Shape;262;p14"/>
          <p:cNvGrpSpPr/>
          <p:nvPr/>
        </p:nvGrpSpPr>
        <p:grpSpPr>
          <a:xfrm rot="-5400000">
            <a:off x="8081836" y="4484861"/>
            <a:ext cx="290453" cy="699769"/>
            <a:chOff x="932686" y="381461"/>
            <a:chExt cx="290453" cy="699769"/>
          </a:xfrm>
        </p:grpSpPr>
        <p:sp>
          <p:nvSpPr>
            <p:cNvPr id="263" name="Google Shape;263;p14"/>
            <p:cNvSpPr/>
            <p:nvPr/>
          </p:nvSpPr>
          <p:spPr>
            <a:xfrm>
              <a:off x="1145661" y="1003753"/>
              <a:ext cx="77477" cy="77477"/>
            </a:xfrm>
            <a:custGeom>
              <a:rect b="b" l="l" r="r" t="t"/>
              <a:pathLst>
                <a:path extrusionOk="0" h="6893" w="6893">
                  <a:moveTo>
                    <a:pt x="0" y="1"/>
                  </a:moveTo>
                  <a:lnTo>
                    <a:pt x="0" y="6893"/>
                  </a:lnTo>
                  <a:lnTo>
                    <a:pt x="6893" y="6893"/>
                  </a:lnTo>
                  <a:lnTo>
                    <a:pt x="6893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14"/>
            <p:cNvSpPr/>
            <p:nvPr/>
          </p:nvSpPr>
          <p:spPr>
            <a:xfrm>
              <a:off x="1039174" y="1003753"/>
              <a:ext cx="77477" cy="77477"/>
            </a:xfrm>
            <a:custGeom>
              <a:rect b="b" l="l" r="r" t="t"/>
              <a:pathLst>
                <a:path extrusionOk="0" h="6893" w="6893">
                  <a:moveTo>
                    <a:pt x="1" y="1"/>
                  </a:moveTo>
                  <a:lnTo>
                    <a:pt x="1" y="6893"/>
                  </a:lnTo>
                  <a:lnTo>
                    <a:pt x="6893" y="6893"/>
                  </a:lnTo>
                  <a:lnTo>
                    <a:pt x="6893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14"/>
            <p:cNvSpPr/>
            <p:nvPr/>
          </p:nvSpPr>
          <p:spPr>
            <a:xfrm>
              <a:off x="1039174" y="900086"/>
              <a:ext cx="77477" cy="77477"/>
            </a:xfrm>
            <a:custGeom>
              <a:rect b="b" l="l" r="r" t="t"/>
              <a:pathLst>
                <a:path extrusionOk="0" h="6893" w="6893">
                  <a:moveTo>
                    <a:pt x="1" y="0"/>
                  </a:moveTo>
                  <a:lnTo>
                    <a:pt x="1" y="6893"/>
                  </a:lnTo>
                  <a:lnTo>
                    <a:pt x="6893" y="6893"/>
                  </a:lnTo>
                  <a:lnTo>
                    <a:pt x="6893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14"/>
            <p:cNvSpPr/>
            <p:nvPr/>
          </p:nvSpPr>
          <p:spPr>
            <a:xfrm>
              <a:off x="1145661" y="796420"/>
              <a:ext cx="77477" cy="77477"/>
            </a:xfrm>
            <a:custGeom>
              <a:rect b="b" l="l" r="r" t="t"/>
              <a:pathLst>
                <a:path extrusionOk="0" h="6893" w="6893">
                  <a:moveTo>
                    <a:pt x="0" y="0"/>
                  </a:moveTo>
                  <a:lnTo>
                    <a:pt x="0" y="6893"/>
                  </a:lnTo>
                  <a:lnTo>
                    <a:pt x="6893" y="6893"/>
                  </a:lnTo>
                  <a:lnTo>
                    <a:pt x="6893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14"/>
            <p:cNvSpPr/>
            <p:nvPr/>
          </p:nvSpPr>
          <p:spPr>
            <a:xfrm>
              <a:off x="932686" y="796420"/>
              <a:ext cx="77770" cy="77477"/>
            </a:xfrm>
            <a:custGeom>
              <a:rect b="b" l="l" r="r" t="t"/>
              <a:pathLst>
                <a:path extrusionOk="0" h="6893" w="6919">
                  <a:moveTo>
                    <a:pt x="1" y="0"/>
                  </a:moveTo>
                  <a:lnTo>
                    <a:pt x="1" y="6893"/>
                  </a:lnTo>
                  <a:lnTo>
                    <a:pt x="6918" y="6893"/>
                  </a:lnTo>
                  <a:lnTo>
                    <a:pt x="6918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14"/>
            <p:cNvSpPr/>
            <p:nvPr/>
          </p:nvSpPr>
          <p:spPr>
            <a:xfrm>
              <a:off x="1039174" y="692753"/>
              <a:ext cx="77477" cy="77477"/>
            </a:xfrm>
            <a:custGeom>
              <a:rect b="b" l="l" r="r" t="t"/>
              <a:pathLst>
                <a:path extrusionOk="0" h="6893" w="6893">
                  <a:moveTo>
                    <a:pt x="1" y="0"/>
                  </a:moveTo>
                  <a:lnTo>
                    <a:pt x="1" y="6892"/>
                  </a:lnTo>
                  <a:lnTo>
                    <a:pt x="6893" y="6892"/>
                  </a:lnTo>
                  <a:lnTo>
                    <a:pt x="6893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14"/>
            <p:cNvSpPr/>
            <p:nvPr/>
          </p:nvSpPr>
          <p:spPr>
            <a:xfrm>
              <a:off x="1145661" y="588806"/>
              <a:ext cx="77477" cy="77758"/>
            </a:xfrm>
            <a:custGeom>
              <a:rect b="b" l="l" r="r" t="t"/>
              <a:pathLst>
                <a:path extrusionOk="0" h="6918" w="6893">
                  <a:moveTo>
                    <a:pt x="0" y="0"/>
                  </a:moveTo>
                  <a:lnTo>
                    <a:pt x="0" y="6917"/>
                  </a:lnTo>
                  <a:lnTo>
                    <a:pt x="6893" y="6917"/>
                  </a:lnTo>
                  <a:lnTo>
                    <a:pt x="6893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14"/>
            <p:cNvSpPr/>
            <p:nvPr/>
          </p:nvSpPr>
          <p:spPr>
            <a:xfrm>
              <a:off x="1039174" y="588806"/>
              <a:ext cx="77477" cy="77758"/>
            </a:xfrm>
            <a:custGeom>
              <a:rect b="b" l="l" r="r" t="t"/>
              <a:pathLst>
                <a:path extrusionOk="0" h="6918" w="6893">
                  <a:moveTo>
                    <a:pt x="1" y="0"/>
                  </a:moveTo>
                  <a:lnTo>
                    <a:pt x="1" y="6917"/>
                  </a:lnTo>
                  <a:lnTo>
                    <a:pt x="6893" y="6917"/>
                  </a:lnTo>
                  <a:lnTo>
                    <a:pt x="6893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14"/>
            <p:cNvSpPr/>
            <p:nvPr/>
          </p:nvSpPr>
          <p:spPr>
            <a:xfrm>
              <a:off x="932686" y="1003753"/>
              <a:ext cx="77770" cy="77477"/>
            </a:xfrm>
            <a:custGeom>
              <a:rect b="b" l="l" r="r" t="t"/>
              <a:pathLst>
                <a:path extrusionOk="0" h="6893" w="6919">
                  <a:moveTo>
                    <a:pt x="1" y="1"/>
                  </a:moveTo>
                  <a:lnTo>
                    <a:pt x="1" y="6893"/>
                  </a:lnTo>
                  <a:lnTo>
                    <a:pt x="6918" y="6893"/>
                  </a:lnTo>
                  <a:lnTo>
                    <a:pt x="6918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14"/>
            <p:cNvSpPr/>
            <p:nvPr/>
          </p:nvSpPr>
          <p:spPr>
            <a:xfrm>
              <a:off x="932686" y="900086"/>
              <a:ext cx="77770" cy="77477"/>
            </a:xfrm>
            <a:custGeom>
              <a:rect b="b" l="l" r="r" t="t"/>
              <a:pathLst>
                <a:path extrusionOk="0" h="6893" w="6919">
                  <a:moveTo>
                    <a:pt x="1" y="0"/>
                  </a:moveTo>
                  <a:lnTo>
                    <a:pt x="1" y="6893"/>
                  </a:lnTo>
                  <a:lnTo>
                    <a:pt x="6918" y="6893"/>
                  </a:lnTo>
                  <a:lnTo>
                    <a:pt x="6918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14"/>
            <p:cNvSpPr/>
            <p:nvPr/>
          </p:nvSpPr>
          <p:spPr>
            <a:xfrm>
              <a:off x="932686" y="692753"/>
              <a:ext cx="77770" cy="77477"/>
            </a:xfrm>
            <a:custGeom>
              <a:rect b="b" l="l" r="r" t="t"/>
              <a:pathLst>
                <a:path extrusionOk="0" h="6893" w="6919">
                  <a:moveTo>
                    <a:pt x="1" y="0"/>
                  </a:moveTo>
                  <a:lnTo>
                    <a:pt x="1" y="6892"/>
                  </a:lnTo>
                  <a:lnTo>
                    <a:pt x="6918" y="6892"/>
                  </a:lnTo>
                  <a:lnTo>
                    <a:pt x="6918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14"/>
            <p:cNvSpPr/>
            <p:nvPr/>
          </p:nvSpPr>
          <p:spPr>
            <a:xfrm>
              <a:off x="932686" y="588806"/>
              <a:ext cx="77770" cy="77758"/>
            </a:xfrm>
            <a:custGeom>
              <a:rect b="b" l="l" r="r" t="t"/>
              <a:pathLst>
                <a:path extrusionOk="0" h="6918" w="6919">
                  <a:moveTo>
                    <a:pt x="1" y="0"/>
                  </a:moveTo>
                  <a:lnTo>
                    <a:pt x="1" y="6917"/>
                  </a:lnTo>
                  <a:lnTo>
                    <a:pt x="6918" y="6917"/>
                  </a:lnTo>
                  <a:lnTo>
                    <a:pt x="6918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14"/>
            <p:cNvSpPr/>
            <p:nvPr/>
          </p:nvSpPr>
          <p:spPr>
            <a:xfrm>
              <a:off x="1039174" y="485420"/>
              <a:ext cx="77477" cy="77477"/>
            </a:xfrm>
            <a:custGeom>
              <a:rect b="b" l="l" r="r" t="t"/>
              <a:pathLst>
                <a:path extrusionOk="0" h="6893" w="6893">
                  <a:moveTo>
                    <a:pt x="1" y="0"/>
                  </a:moveTo>
                  <a:lnTo>
                    <a:pt x="1" y="6892"/>
                  </a:lnTo>
                  <a:lnTo>
                    <a:pt x="6893" y="6892"/>
                  </a:lnTo>
                  <a:lnTo>
                    <a:pt x="6893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14"/>
            <p:cNvSpPr/>
            <p:nvPr/>
          </p:nvSpPr>
          <p:spPr>
            <a:xfrm>
              <a:off x="1039174" y="381461"/>
              <a:ext cx="77477" cy="77770"/>
            </a:xfrm>
            <a:custGeom>
              <a:rect b="b" l="l" r="r" t="t"/>
              <a:pathLst>
                <a:path extrusionOk="0" h="6919" w="6893">
                  <a:moveTo>
                    <a:pt x="1" y="1"/>
                  </a:moveTo>
                  <a:lnTo>
                    <a:pt x="1" y="6918"/>
                  </a:lnTo>
                  <a:lnTo>
                    <a:pt x="6893" y="6918"/>
                  </a:lnTo>
                  <a:lnTo>
                    <a:pt x="6893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14"/>
            <p:cNvSpPr/>
            <p:nvPr/>
          </p:nvSpPr>
          <p:spPr>
            <a:xfrm>
              <a:off x="932686" y="381461"/>
              <a:ext cx="77770" cy="77770"/>
            </a:xfrm>
            <a:custGeom>
              <a:rect b="b" l="l" r="r" t="t"/>
              <a:pathLst>
                <a:path extrusionOk="0" h="6919" w="6919">
                  <a:moveTo>
                    <a:pt x="1" y="1"/>
                  </a:moveTo>
                  <a:lnTo>
                    <a:pt x="1" y="6918"/>
                  </a:lnTo>
                  <a:lnTo>
                    <a:pt x="6918" y="6918"/>
                  </a:lnTo>
                  <a:lnTo>
                    <a:pt x="6918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8" name="Google Shape;278;p14"/>
          <p:cNvGrpSpPr/>
          <p:nvPr/>
        </p:nvGrpSpPr>
        <p:grpSpPr>
          <a:xfrm flipH="1" rot="5400000">
            <a:off x="290825" y="187247"/>
            <a:ext cx="207172" cy="321077"/>
            <a:chOff x="8428900" y="4287435"/>
            <a:chExt cx="207172" cy="321077"/>
          </a:xfrm>
        </p:grpSpPr>
        <p:sp>
          <p:nvSpPr>
            <p:cNvPr id="279" name="Google Shape;279;p14"/>
            <p:cNvSpPr/>
            <p:nvPr/>
          </p:nvSpPr>
          <p:spPr>
            <a:xfrm rot="10800000">
              <a:off x="8548625" y="4521052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14"/>
            <p:cNvSpPr/>
            <p:nvPr/>
          </p:nvSpPr>
          <p:spPr>
            <a:xfrm rot="10800000">
              <a:off x="8428900" y="4521052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14"/>
            <p:cNvSpPr/>
            <p:nvPr/>
          </p:nvSpPr>
          <p:spPr>
            <a:xfrm rot="10800000">
              <a:off x="8428900" y="4404250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14"/>
            <p:cNvSpPr/>
            <p:nvPr/>
          </p:nvSpPr>
          <p:spPr>
            <a:xfrm rot="10800000">
              <a:off x="8548625" y="4287435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3" name="Google Shape;283;p14"/>
          <p:cNvGrpSpPr/>
          <p:nvPr/>
        </p:nvGrpSpPr>
        <p:grpSpPr>
          <a:xfrm>
            <a:off x="7520300" y="1454072"/>
            <a:ext cx="207172" cy="321077"/>
            <a:chOff x="8428900" y="4287435"/>
            <a:chExt cx="207172" cy="321077"/>
          </a:xfrm>
        </p:grpSpPr>
        <p:sp>
          <p:nvSpPr>
            <p:cNvPr id="284" name="Google Shape;284;p14"/>
            <p:cNvSpPr/>
            <p:nvPr/>
          </p:nvSpPr>
          <p:spPr>
            <a:xfrm rot="10800000">
              <a:off x="8548625" y="4521052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14"/>
            <p:cNvSpPr/>
            <p:nvPr/>
          </p:nvSpPr>
          <p:spPr>
            <a:xfrm rot="10800000">
              <a:off x="8428900" y="4521052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14"/>
            <p:cNvSpPr/>
            <p:nvPr/>
          </p:nvSpPr>
          <p:spPr>
            <a:xfrm rot="10800000">
              <a:off x="8428900" y="4404250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14"/>
            <p:cNvSpPr/>
            <p:nvPr/>
          </p:nvSpPr>
          <p:spPr>
            <a:xfrm rot="10800000">
              <a:off x="8548625" y="4287435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er section 1">
  <p:cSld name="BLANK_1_1_2"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Google Shape;289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79776" y="188808"/>
            <a:ext cx="8584448" cy="4765883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15"/>
          <p:cNvSpPr txBox="1"/>
          <p:nvPr>
            <p:ph type="title"/>
          </p:nvPr>
        </p:nvSpPr>
        <p:spPr>
          <a:xfrm>
            <a:off x="2419900" y="2001300"/>
            <a:ext cx="6009000" cy="15807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4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91" name="Google Shape;291;p15"/>
          <p:cNvSpPr txBox="1"/>
          <p:nvPr>
            <p:ph hasCustomPrompt="1" idx="2" type="title"/>
          </p:nvPr>
        </p:nvSpPr>
        <p:spPr>
          <a:xfrm>
            <a:off x="6736250" y="967825"/>
            <a:ext cx="1692600" cy="1009800"/>
          </a:xfrm>
          <a:prstGeom prst="rect">
            <a:avLst/>
          </a:prstGeom>
          <a:solidFill>
            <a:schemeClr val="accent3"/>
          </a:solidFill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9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92" name="Google Shape;292;p15"/>
          <p:cNvSpPr txBox="1"/>
          <p:nvPr>
            <p:ph idx="1" type="subTitle"/>
          </p:nvPr>
        </p:nvSpPr>
        <p:spPr>
          <a:xfrm>
            <a:off x="2419900" y="3581975"/>
            <a:ext cx="6009000" cy="5937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93" name="Google Shape;293;p15"/>
          <p:cNvGrpSpPr/>
          <p:nvPr/>
        </p:nvGrpSpPr>
        <p:grpSpPr>
          <a:xfrm rot="-5400000">
            <a:off x="6613225" y="4374065"/>
            <a:ext cx="207172" cy="554372"/>
            <a:chOff x="568750" y="238125"/>
            <a:chExt cx="402275" cy="1076450"/>
          </a:xfrm>
        </p:grpSpPr>
        <p:sp>
          <p:nvSpPr>
            <p:cNvPr id="294" name="Google Shape;294;p15"/>
            <p:cNvSpPr/>
            <p:nvPr/>
          </p:nvSpPr>
          <p:spPr>
            <a:xfrm>
              <a:off x="568750" y="238125"/>
              <a:ext cx="169800" cy="169825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15"/>
            <p:cNvSpPr/>
            <p:nvPr/>
          </p:nvSpPr>
          <p:spPr>
            <a:xfrm>
              <a:off x="801200" y="238125"/>
              <a:ext cx="169825" cy="169825"/>
            </a:xfrm>
            <a:custGeom>
              <a:rect b="b" l="l" r="r" t="t"/>
              <a:pathLst>
                <a:path extrusionOk="0" h="6793" w="6793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15"/>
            <p:cNvSpPr/>
            <p:nvPr/>
          </p:nvSpPr>
          <p:spPr>
            <a:xfrm>
              <a:off x="801200" y="464925"/>
              <a:ext cx="169825" cy="169825"/>
            </a:xfrm>
            <a:custGeom>
              <a:rect b="b" l="l" r="r" t="t"/>
              <a:pathLst>
                <a:path extrusionOk="0" h="6793" w="6793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15"/>
            <p:cNvSpPr/>
            <p:nvPr/>
          </p:nvSpPr>
          <p:spPr>
            <a:xfrm>
              <a:off x="568750" y="691750"/>
              <a:ext cx="169800" cy="169825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15"/>
            <p:cNvSpPr/>
            <p:nvPr/>
          </p:nvSpPr>
          <p:spPr>
            <a:xfrm>
              <a:off x="801200" y="918575"/>
              <a:ext cx="169825" cy="169200"/>
            </a:xfrm>
            <a:custGeom>
              <a:rect b="b" l="l" r="r" t="t"/>
              <a:pathLst>
                <a:path extrusionOk="0" h="6768" w="6793">
                  <a:moveTo>
                    <a:pt x="0" y="0"/>
                  </a:moveTo>
                  <a:lnTo>
                    <a:pt x="0" y="6767"/>
                  </a:lnTo>
                  <a:lnTo>
                    <a:pt x="6792" y="6767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15"/>
            <p:cNvSpPr/>
            <p:nvPr/>
          </p:nvSpPr>
          <p:spPr>
            <a:xfrm>
              <a:off x="568750" y="1145375"/>
              <a:ext cx="169800" cy="169200"/>
            </a:xfrm>
            <a:custGeom>
              <a:rect b="b" l="l" r="r" t="t"/>
              <a:pathLst>
                <a:path extrusionOk="0" h="6768" w="6792">
                  <a:moveTo>
                    <a:pt x="0" y="1"/>
                  </a:moveTo>
                  <a:lnTo>
                    <a:pt x="0" y="6768"/>
                  </a:lnTo>
                  <a:lnTo>
                    <a:pt x="6792" y="6768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0" name="Google Shape;300;p15"/>
          <p:cNvGrpSpPr/>
          <p:nvPr/>
        </p:nvGrpSpPr>
        <p:grpSpPr>
          <a:xfrm>
            <a:off x="7882299" y="213919"/>
            <a:ext cx="207172" cy="321077"/>
            <a:chOff x="815599" y="717719"/>
            <a:chExt cx="207172" cy="321077"/>
          </a:xfrm>
        </p:grpSpPr>
        <p:sp>
          <p:nvSpPr>
            <p:cNvPr id="301" name="Google Shape;301;p15"/>
            <p:cNvSpPr/>
            <p:nvPr/>
          </p:nvSpPr>
          <p:spPr>
            <a:xfrm>
              <a:off x="815599" y="717719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15"/>
            <p:cNvSpPr/>
            <p:nvPr/>
          </p:nvSpPr>
          <p:spPr>
            <a:xfrm>
              <a:off x="935311" y="717719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15"/>
            <p:cNvSpPr/>
            <p:nvPr/>
          </p:nvSpPr>
          <p:spPr>
            <a:xfrm>
              <a:off x="935311" y="834521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15"/>
            <p:cNvSpPr/>
            <p:nvPr/>
          </p:nvSpPr>
          <p:spPr>
            <a:xfrm>
              <a:off x="815599" y="951335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5" name="Google Shape;305;p15"/>
          <p:cNvGrpSpPr/>
          <p:nvPr/>
        </p:nvGrpSpPr>
        <p:grpSpPr>
          <a:xfrm>
            <a:off x="715099" y="330544"/>
            <a:ext cx="207172" cy="204262"/>
            <a:chOff x="766374" y="330733"/>
            <a:chExt cx="207172" cy="204262"/>
          </a:xfrm>
        </p:grpSpPr>
        <p:sp>
          <p:nvSpPr>
            <p:cNvPr id="306" name="Google Shape;306;p15"/>
            <p:cNvSpPr/>
            <p:nvPr/>
          </p:nvSpPr>
          <p:spPr>
            <a:xfrm flipH="1" rot="10800000">
              <a:off x="766374" y="447535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15"/>
            <p:cNvSpPr/>
            <p:nvPr/>
          </p:nvSpPr>
          <p:spPr>
            <a:xfrm flipH="1" rot="10800000">
              <a:off x="886086" y="447535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15"/>
            <p:cNvSpPr/>
            <p:nvPr/>
          </p:nvSpPr>
          <p:spPr>
            <a:xfrm flipH="1" rot="10800000">
              <a:off x="886086" y="330733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9" name="Google Shape;309;p15"/>
          <p:cNvGrpSpPr/>
          <p:nvPr/>
        </p:nvGrpSpPr>
        <p:grpSpPr>
          <a:xfrm>
            <a:off x="569624" y="3194331"/>
            <a:ext cx="207172" cy="321077"/>
            <a:chOff x="815599" y="717719"/>
            <a:chExt cx="207172" cy="321077"/>
          </a:xfrm>
        </p:grpSpPr>
        <p:sp>
          <p:nvSpPr>
            <p:cNvPr id="310" name="Google Shape;310;p15"/>
            <p:cNvSpPr/>
            <p:nvPr/>
          </p:nvSpPr>
          <p:spPr>
            <a:xfrm>
              <a:off x="815599" y="717719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15"/>
            <p:cNvSpPr/>
            <p:nvPr/>
          </p:nvSpPr>
          <p:spPr>
            <a:xfrm>
              <a:off x="935311" y="717719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15"/>
            <p:cNvSpPr/>
            <p:nvPr/>
          </p:nvSpPr>
          <p:spPr>
            <a:xfrm>
              <a:off x="935311" y="834521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15"/>
            <p:cNvSpPr/>
            <p:nvPr/>
          </p:nvSpPr>
          <p:spPr>
            <a:xfrm>
              <a:off x="815599" y="951335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BLANK_1_1_1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" name="Google Shape;315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78893" y="188825"/>
            <a:ext cx="8586214" cy="4765851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16"/>
          <p:cNvSpPr txBox="1"/>
          <p:nvPr>
            <p:ph type="title"/>
          </p:nvPr>
        </p:nvSpPr>
        <p:spPr>
          <a:xfrm>
            <a:off x="720000" y="535000"/>
            <a:ext cx="7704000" cy="5865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317" name="Google Shape;317;p16"/>
          <p:cNvGrpSpPr/>
          <p:nvPr/>
        </p:nvGrpSpPr>
        <p:grpSpPr>
          <a:xfrm rot="5400000">
            <a:off x="6537113" y="4549190"/>
            <a:ext cx="207172" cy="554372"/>
            <a:chOff x="568750" y="238125"/>
            <a:chExt cx="402275" cy="1076450"/>
          </a:xfrm>
        </p:grpSpPr>
        <p:sp>
          <p:nvSpPr>
            <p:cNvPr id="318" name="Google Shape;318;p16"/>
            <p:cNvSpPr/>
            <p:nvPr/>
          </p:nvSpPr>
          <p:spPr>
            <a:xfrm>
              <a:off x="568750" y="238125"/>
              <a:ext cx="169800" cy="169825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16"/>
            <p:cNvSpPr/>
            <p:nvPr/>
          </p:nvSpPr>
          <p:spPr>
            <a:xfrm>
              <a:off x="801200" y="238125"/>
              <a:ext cx="169825" cy="169825"/>
            </a:xfrm>
            <a:custGeom>
              <a:rect b="b" l="l" r="r" t="t"/>
              <a:pathLst>
                <a:path extrusionOk="0" h="6793" w="6793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16"/>
            <p:cNvSpPr/>
            <p:nvPr/>
          </p:nvSpPr>
          <p:spPr>
            <a:xfrm>
              <a:off x="801200" y="464925"/>
              <a:ext cx="169825" cy="169825"/>
            </a:xfrm>
            <a:custGeom>
              <a:rect b="b" l="l" r="r" t="t"/>
              <a:pathLst>
                <a:path extrusionOk="0" h="6793" w="6793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16"/>
            <p:cNvSpPr/>
            <p:nvPr/>
          </p:nvSpPr>
          <p:spPr>
            <a:xfrm>
              <a:off x="568750" y="691750"/>
              <a:ext cx="169800" cy="169825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16"/>
            <p:cNvSpPr/>
            <p:nvPr/>
          </p:nvSpPr>
          <p:spPr>
            <a:xfrm>
              <a:off x="801200" y="918575"/>
              <a:ext cx="169825" cy="169200"/>
            </a:xfrm>
            <a:custGeom>
              <a:rect b="b" l="l" r="r" t="t"/>
              <a:pathLst>
                <a:path extrusionOk="0" h="6768" w="6793">
                  <a:moveTo>
                    <a:pt x="0" y="0"/>
                  </a:moveTo>
                  <a:lnTo>
                    <a:pt x="0" y="6767"/>
                  </a:lnTo>
                  <a:lnTo>
                    <a:pt x="6792" y="6767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16"/>
            <p:cNvSpPr/>
            <p:nvPr/>
          </p:nvSpPr>
          <p:spPr>
            <a:xfrm>
              <a:off x="568750" y="1145375"/>
              <a:ext cx="169800" cy="169200"/>
            </a:xfrm>
            <a:custGeom>
              <a:rect b="b" l="l" r="r" t="t"/>
              <a:pathLst>
                <a:path extrusionOk="0" h="6768" w="6792">
                  <a:moveTo>
                    <a:pt x="0" y="1"/>
                  </a:moveTo>
                  <a:lnTo>
                    <a:pt x="0" y="6768"/>
                  </a:lnTo>
                  <a:lnTo>
                    <a:pt x="6792" y="6768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4" name="Google Shape;324;p16"/>
          <p:cNvGrpSpPr/>
          <p:nvPr/>
        </p:nvGrpSpPr>
        <p:grpSpPr>
          <a:xfrm flipH="1">
            <a:off x="294749" y="3302681"/>
            <a:ext cx="207172" cy="321077"/>
            <a:chOff x="815599" y="717719"/>
            <a:chExt cx="207172" cy="321077"/>
          </a:xfrm>
        </p:grpSpPr>
        <p:sp>
          <p:nvSpPr>
            <p:cNvPr id="325" name="Google Shape;325;p16"/>
            <p:cNvSpPr/>
            <p:nvPr/>
          </p:nvSpPr>
          <p:spPr>
            <a:xfrm>
              <a:off x="815599" y="717719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16"/>
            <p:cNvSpPr/>
            <p:nvPr/>
          </p:nvSpPr>
          <p:spPr>
            <a:xfrm>
              <a:off x="935311" y="717719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16"/>
            <p:cNvSpPr/>
            <p:nvPr/>
          </p:nvSpPr>
          <p:spPr>
            <a:xfrm>
              <a:off x="935311" y="834521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16"/>
            <p:cNvSpPr/>
            <p:nvPr/>
          </p:nvSpPr>
          <p:spPr>
            <a:xfrm>
              <a:off x="815599" y="951335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9" name="Google Shape;329;p16"/>
          <p:cNvGrpSpPr/>
          <p:nvPr/>
        </p:nvGrpSpPr>
        <p:grpSpPr>
          <a:xfrm flipH="1" rot="10800000">
            <a:off x="8647099" y="1467744"/>
            <a:ext cx="207172" cy="321077"/>
            <a:chOff x="815599" y="717719"/>
            <a:chExt cx="207172" cy="321077"/>
          </a:xfrm>
        </p:grpSpPr>
        <p:sp>
          <p:nvSpPr>
            <p:cNvPr id="330" name="Google Shape;330;p16"/>
            <p:cNvSpPr/>
            <p:nvPr/>
          </p:nvSpPr>
          <p:spPr>
            <a:xfrm>
              <a:off x="815599" y="717719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16"/>
            <p:cNvSpPr/>
            <p:nvPr/>
          </p:nvSpPr>
          <p:spPr>
            <a:xfrm>
              <a:off x="935311" y="717719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16"/>
            <p:cNvSpPr/>
            <p:nvPr/>
          </p:nvSpPr>
          <p:spPr>
            <a:xfrm>
              <a:off x="935311" y="834521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16"/>
            <p:cNvSpPr/>
            <p:nvPr/>
          </p:nvSpPr>
          <p:spPr>
            <a:xfrm>
              <a:off x="815599" y="951335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4" name="Google Shape;334;p16"/>
          <p:cNvGrpSpPr/>
          <p:nvPr/>
        </p:nvGrpSpPr>
        <p:grpSpPr>
          <a:xfrm flipH="1" rot="-5400000">
            <a:off x="6157586" y="24815"/>
            <a:ext cx="207172" cy="554372"/>
            <a:chOff x="568750" y="238125"/>
            <a:chExt cx="402275" cy="1076450"/>
          </a:xfrm>
        </p:grpSpPr>
        <p:sp>
          <p:nvSpPr>
            <p:cNvPr id="335" name="Google Shape;335;p16"/>
            <p:cNvSpPr/>
            <p:nvPr/>
          </p:nvSpPr>
          <p:spPr>
            <a:xfrm>
              <a:off x="568750" y="238125"/>
              <a:ext cx="169800" cy="169825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16"/>
            <p:cNvSpPr/>
            <p:nvPr/>
          </p:nvSpPr>
          <p:spPr>
            <a:xfrm>
              <a:off x="801200" y="238125"/>
              <a:ext cx="169825" cy="169825"/>
            </a:xfrm>
            <a:custGeom>
              <a:rect b="b" l="l" r="r" t="t"/>
              <a:pathLst>
                <a:path extrusionOk="0" h="6793" w="6793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16"/>
            <p:cNvSpPr/>
            <p:nvPr/>
          </p:nvSpPr>
          <p:spPr>
            <a:xfrm>
              <a:off x="801200" y="464925"/>
              <a:ext cx="169825" cy="169825"/>
            </a:xfrm>
            <a:custGeom>
              <a:rect b="b" l="l" r="r" t="t"/>
              <a:pathLst>
                <a:path extrusionOk="0" h="6793" w="6793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16"/>
            <p:cNvSpPr/>
            <p:nvPr/>
          </p:nvSpPr>
          <p:spPr>
            <a:xfrm>
              <a:off x="568750" y="691750"/>
              <a:ext cx="169800" cy="169825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16"/>
            <p:cNvSpPr/>
            <p:nvPr/>
          </p:nvSpPr>
          <p:spPr>
            <a:xfrm>
              <a:off x="801200" y="918575"/>
              <a:ext cx="169825" cy="169200"/>
            </a:xfrm>
            <a:custGeom>
              <a:rect b="b" l="l" r="r" t="t"/>
              <a:pathLst>
                <a:path extrusionOk="0" h="6768" w="6793">
                  <a:moveTo>
                    <a:pt x="0" y="0"/>
                  </a:moveTo>
                  <a:lnTo>
                    <a:pt x="0" y="6767"/>
                  </a:lnTo>
                  <a:lnTo>
                    <a:pt x="6792" y="6767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16"/>
            <p:cNvSpPr/>
            <p:nvPr/>
          </p:nvSpPr>
          <p:spPr>
            <a:xfrm>
              <a:off x="568750" y="1145375"/>
              <a:ext cx="169800" cy="169200"/>
            </a:xfrm>
            <a:custGeom>
              <a:rect b="b" l="l" r="r" t="t"/>
              <a:pathLst>
                <a:path extrusionOk="0" h="6768" w="6792">
                  <a:moveTo>
                    <a:pt x="0" y="1"/>
                  </a:moveTo>
                  <a:lnTo>
                    <a:pt x="0" y="6768"/>
                  </a:lnTo>
                  <a:lnTo>
                    <a:pt x="6792" y="6768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1" name="Google Shape;341;p16"/>
          <p:cNvGrpSpPr/>
          <p:nvPr/>
        </p:nvGrpSpPr>
        <p:grpSpPr>
          <a:xfrm rot="10800000">
            <a:off x="285224" y="1572519"/>
            <a:ext cx="207172" cy="321077"/>
            <a:chOff x="815599" y="717719"/>
            <a:chExt cx="207172" cy="321077"/>
          </a:xfrm>
        </p:grpSpPr>
        <p:sp>
          <p:nvSpPr>
            <p:cNvPr id="342" name="Google Shape;342;p16"/>
            <p:cNvSpPr/>
            <p:nvPr/>
          </p:nvSpPr>
          <p:spPr>
            <a:xfrm>
              <a:off x="815599" y="717719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16"/>
            <p:cNvSpPr/>
            <p:nvPr/>
          </p:nvSpPr>
          <p:spPr>
            <a:xfrm>
              <a:off x="935311" y="717719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16"/>
            <p:cNvSpPr/>
            <p:nvPr/>
          </p:nvSpPr>
          <p:spPr>
            <a:xfrm>
              <a:off x="935311" y="834521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16"/>
            <p:cNvSpPr/>
            <p:nvPr/>
          </p:nvSpPr>
          <p:spPr>
            <a:xfrm>
              <a:off x="815599" y="951335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BLANK_1_1_1_3_1"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7" name="Google Shape;347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78893" y="188825"/>
            <a:ext cx="8586214" cy="4765851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17"/>
          <p:cNvSpPr txBox="1"/>
          <p:nvPr>
            <p:ph type="title"/>
          </p:nvPr>
        </p:nvSpPr>
        <p:spPr>
          <a:xfrm>
            <a:off x="720000" y="535000"/>
            <a:ext cx="7704000" cy="5865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349" name="Google Shape;349;p17"/>
          <p:cNvGrpSpPr/>
          <p:nvPr/>
        </p:nvGrpSpPr>
        <p:grpSpPr>
          <a:xfrm rot="5400000">
            <a:off x="4051088" y="53390"/>
            <a:ext cx="207172" cy="554372"/>
            <a:chOff x="568750" y="238125"/>
            <a:chExt cx="402275" cy="1076450"/>
          </a:xfrm>
        </p:grpSpPr>
        <p:sp>
          <p:nvSpPr>
            <p:cNvPr id="350" name="Google Shape;350;p17"/>
            <p:cNvSpPr/>
            <p:nvPr/>
          </p:nvSpPr>
          <p:spPr>
            <a:xfrm>
              <a:off x="568750" y="238125"/>
              <a:ext cx="169800" cy="169825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17"/>
            <p:cNvSpPr/>
            <p:nvPr/>
          </p:nvSpPr>
          <p:spPr>
            <a:xfrm>
              <a:off x="801200" y="238125"/>
              <a:ext cx="169825" cy="169825"/>
            </a:xfrm>
            <a:custGeom>
              <a:rect b="b" l="l" r="r" t="t"/>
              <a:pathLst>
                <a:path extrusionOk="0" h="6793" w="6793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17"/>
            <p:cNvSpPr/>
            <p:nvPr/>
          </p:nvSpPr>
          <p:spPr>
            <a:xfrm>
              <a:off x="801200" y="464925"/>
              <a:ext cx="169825" cy="169825"/>
            </a:xfrm>
            <a:custGeom>
              <a:rect b="b" l="l" r="r" t="t"/>
              <a:pathLst>
                <a:path extrusionOk="0" h="6793" w="6793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17"/>
            <p:cNvSpPr/>
            <p:nvPr/>
          </p:nvSpPr>
          <p:spPr>
            <a:xfrm>
              <a:off x="568750" y="691750"/>
              <a:ext cx="169800" cy="169825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17"/>
            <p:cNvSpPr/>
            <p:nvPr/>
          </p:nvSpPr>
          <p:spPr>
            <a:xfrm>
              <a:off x="801200" y="918575"/>
              <a:ext cx="169825" cy="169200"/>
            </a:xfrm>
            <a:custGeom>
              <a:rect b="b" l="l" r="r" t="t"/>
              <a:pathLst>
                <a:path extrusionOk="0" h="6768" w="6793">
                  <a:moveTo>
                    <a:pt x="0" y="0"/>
                  </a:moveTo>
                  <a:lnTo>
                    <a:pt x="0" y="6767"/>
                  </a:lnTo>
                  <a:lnTo>
                    <a:pt x="6792" y="6767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17"/>
            <p:cNvSpPr/>
            <p:nvPr/>
          </p:nvSpPr>
          <p:spPr>
            <a:xfrm>
              <a:off x="568750" y="1145375"/>
              <a:ext cx="169800" cy="169200"/>
            </a:xfrm>
            <a:custGeom>
              <a:rect b="b" l="l" r="r" t="t"/>
              <a:pathLst>
                <a:path extrusionOk="0" h="6768" w="6792">
                  <a:moveTo>
                    <a:pt x="0" y="1"/>
                  </a:moveTo>
                  <a:lnTo>
                    <a:pt x="0" y="6768"/>
                  </a:lnTo>
                  <a:lnTo>
                    <a:pt x="6792" y="6768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6" name="Google Shape;356;p17"/>
          <p:cNvGrpSpPr/>
          <p:nvPr/>
        </p:nvGrpSpPr>
        <p:grpSpPr>
          <a:xfrm flipH="1">
            <a:off x="294749" y="3302681"/>
            <a:ext cx="207172" cy="321077"/>
            <a:chOff x="815599" y="717719"/>
            <a:chExt cx="207172" cy="321077"/>
          </a:xfrm>
        </p:grpSpPr>
        <p:sp>
          <p:nvSpPr>
            <p:cNvPr id="357" name="Google Shape;357;p17"/>
            <p:cNvSpPr/>
            <p:nvPr/>
          </p:nvSpPr>
          <p:spPr>
            <a:xfrm>
              <a:off x="815599" y="717719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17"/>
            <p:cNvSpPr/>
            <p:nvPr/>
          </p:nvSpPr>
          <p:spPr>
            <a:xfrm>
              <a:off x="935311" y="717719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17"/>
            <p:cNvSpPr/>
            <p:nvPr/>
          </p:nvSpPr>
          <p:spPr>
            <a:xfrm>
              <a:off x="935311" y="834521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17"/>
            <p:cNvSpPr/>
            <p:nvPr/>
          </p:nvSpPr>
          <p:spPr>
            <a:xfrm>
              <a:off x="815599" y="951335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1" name="Google Shape;361;p17"/>
          <p:cNvGrpSpPr/>
          <p:nvPr/>
        </p:nvGrpSpPr>
        <p:grpSpPr>
          <a:xfrm flipH="1" rot="10800000">
            <a:off x="8047024" y="4690346"/>
            <a:ext cx="207172" cy="321077"/>
            <a:chOff x="815599" y="717719"/>
            <a:chExt cx="207172" cy="321077"/>
          </a:xfrm>
        </p:grpSpPr>
        <p:sp>
          <p:nvSpPr>
            <p:cNvPr id="362" name="Google Shape;362;p17"/>
            <p:cNvSpPr/>
            <p:nvPr/>
          </p:nvSpPr>
          <p:spPr>
            <a:xfrm>
              <a:off x="815599" y="717719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17"/>
            <p:cNvSpPr/>
            <p:nvPr/>
          </p:nvSpPr>
          <p:spPr>
            <a:xfrm>
              <a:off x="935311" y="717719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17"/>
            <p:cNvSpPr/>
            <p:nvPr/>
          </p:nvSpPr>
          <p:spPr>
            <a:xfrm>
              <a:off x="935311" y="834521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17"/>
            <p:cNvSpPr/>
            <p:nvPr/>
          </p:nvSpPr>
          <p:spPr>
            <a:xfrm>
              <a:off x="815599" y="951335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BLANK_1_1_1_3_1_1"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78893" y="188825"/>
            <a:ext cx="8586214" cy="4765851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18"/>
          <p:cNvSpPr txBox="1"/>
          <p:nvPr>
            <p:ph type="title"/>
          </p:nvPr>
        </p:nvSpPr>
        <p:spPr>
          <a:xfrm>
            <a:off x="720000" y="535000"/>
            <a:ext cx="7704000" cy="5865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369" name="Google Shape;369;p18"/>
          <p:cNvGrpSpPr/>
          <p:nvPr/>
        </p:nvGrpSpPr>
        <p:grpSpPr>
          <a:xfrm>
            <a:off x="8696399" y="2910031"/>
            <a:ext cx="207172" cy="321077"/>
            <a:chOff x="815599" y="717719"/>
            <a:chExt cx="207172" cy="321077"/>
          </a:xfrm>
        </p:grpSpPr>
        <p:sp>
          <p:nvSpPr>
            <p:cNvPr id="370" name="Google Shape;370;p18"/>
            <p:cNvSpPr/>
            <p:nvPr/>
          </p:nvSpPr>
          <p:spPr>
            <a:xfrm>
              <a:off x="815599" y="717719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18"/>
            <p:cNvSpPr/>
            <p:nvPr/>
          </p:nvSpPr>
          <p:spPr>
            <a:xfrm>
              <a:off x="935311" y="717719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18"/>
            <p:cNvSpPr/>
            <p:nvPr/>
          </p:nvSpPr>
          <p:spPr>
            <a:xfrm>
              <a:off x="935311" y="834521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18"/>
            <p:cNvSpPr/>
            <p:nvPr/>
          </p:nvSpPr>
          <p:spPr>
            <a:xfrm>
              <a:off x="815599" y="951335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4" name="Google Shape;374;p18"/>
          <p:cNvGrpSpPr/>
          <p:nvPr/>
        </p:nvGrpSpPr>
        <p:grpSpPr>
          <a:xfrm rot="5400000">
            <a:off x="3069200" y="4503340"/>
            <a:ext cx="207172" cy="554372"/>
            <a:chOff x="568750" y="238125"/>
            <a:chExt cx="402275" cy="1076450"/>
          </a:xfrm>
        </p:grpSpPr>
        <p:sp>
          <p:nvSpPr>
            <p:cNvPr id="375" name="Google Shape;375;p18"/>
            <p:cNvSpPr/>
            <p:nvPr/>
          </p:nvSpPr>
          <p:spPr>
            <a:xfrm>
              <a:off x="568750" y="238125"/>
              <a:ext cx="169800" cy="169825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18"/>
            <p:cNvSpPr/>
            <p:nvPr/>
          </p:nvSpPr>
          <p:spPr>
            <a:xfrm>
              <a:off x="801200" y="238125"/>
              <a:ext cx="169825" cy="169825"/>
            </a:xfrm>
            <a:custGeom>
              <a:rect b="b" l="l" r="r" t="t"/>
              <a:pathLst>
                <a:path extrusionOk="0" h="6793" w="6793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18"/>
            <p:cNvSpPr/>
            <p:nvPr/>
          </p:nvSpPr>
          <p:spPr>
            <a:xfrm>
              <a:off x="801200" y="464925"/>
              <a:ext cx="169825" cy="169825"/>
            </a:xfrm>
            <a:custGeom>
              <a:rect b="b" l="l" r="r" t="t"/>
              <a:pathLst>
                <a:path extrusionOk="0" h="6793" w="6793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18"/>
            <p:cNvSpPr/>
            <p:nvPr/>
          </p:nvSpPr>
          <p:spPr>
            <a:xfrm>
              <a:off x="568750" y="691750"/>
              <a:ext cx="169800" cy="169825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18"/>
            <p:cNvSpPr/>
            <p:nvPr/>
          </p:nvSpPr>
          <p:spPr>
            <a:xfrm>
              <a:off x="801200" y="918575"/>
              <a:ext cx="169825" cy="169200"/>
            </a:xfrm>
            <a:custGeom>
              <a:rect b="b" l="l" r="r" t="t"/>
              <a:pathLst>
                <a:path extrusionOk="0" h="6768" w="6793">
                  <a:moveTo>
                    <a:pt x="0" y="0"/>
                  </a:moveTo>
                  <a:lnTo>
                    <a:pt x="0" y="6767"/>
                  </a:lnTo>
                  <a:lnTo>
                    <a:pt x="6792" y="6767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18"/>
            <p:cNvSpPr/>
            <p:nvPr/>
          </p:nvSpPr>
          <p:spPr>
            <a:xfrm>
              <a:off x="568750" y="1145375"/>
              <a:ext cx="169800" cy="169200"/>
            </a:xfrm>
            <a:custGeom>
              <a:rect b="b" l="l" r="r" t="t"/>
              <a:pathLst>
                <a:path extrusionOk="0" h="6768" w="6792">
                  <a:moveTo>
                    <a:pt x="0" y="1"/>
                  </a:moveTo>
                  <a:lnTo>
                    <a:pt x="0" y="6768"/>
                  </a:lnTo>
                  <a:lnTo>
                    <a:pt x="6792" y="6768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1" name="Google Shape;381;p18"/>
          <p:cNvGrpSpPr/>
          <p:nvPr/>
        </p:nvGrpSpPr>
        <p:grpSpPr>
          <a:xfrm flipH="1">
            <a:off x="169924" y="1542006"/>
            <a:ext cx="207172" cy="321077"/>
            <a:chOff x="815599" y="717719"/>
            <a:chExt cx="207172" cy="321077"/>
          </a:xfrm>
        </p:grpSpPr>
        <p:sp>
          <p:nvSpPr>
            <p:cNvPr id="382" name="Google Shape;382;p18"/>
            <p:cNvSpPr/>
            <p:nvPr/>
          </p:nvSpPr>
          <p:spPr>
            <a:xfrm>
              <a:off x="815599" y="717719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18"/>
            <p:cNvSpPr/>
            <p:nvPr/>
          </p:nvSpPr>
          <p:spPr>
            <a:xfrm>
              <a:off x="935311" y="717719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18"/>
            <p:cNvSpPr/>
            <p:nvPr/>
          </p:nvSpPr>
          <p:spPr>
            <a:xfrm>
              <a:off x="935311" y="834521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18"/>
            <p:cNvSpPr/>
            <p:nvPr/>
          </p:nvSpPr>
          <p:spPr>
            <a:xfrm>
              <a:off x="815599" y="951335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BLANK_1_1_1_3_1_1_1"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7" name="Google Shape;387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78893" y="188825"/>
            <a:ext cx="8586214" cy="4765851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p19"/>
          <p:cNvSpPr txBox="1"/>
          <p:nvPr>
            <p:ph type="title"/>
          </p:nvPr>
        </p:nvSpPr>
        <p:spPr>
          <a:xfrm>
            <a:off x="720000" y="535000"/>
            <a:ext cx="7704000" cy="5865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389" name="Google Shape;389;p19"/>
          <p:cNvGrpSpPr/>
          <p:nvPr/>
        </p:nvGrpSpPr>
        <p:grpSpPr>
          <a:xfrm flipH="1">
            <a:off x="294749" y="3302681"/>
            <a:ext cx="207172" cy="321077"/>
            <a:chOff x="815599" y="717719"/>
            <a:chExt cx="207172" cy="321077"/>
          </a:xfrm>
        </p:grpSpPr>
        <p:sp>
          <p:nvSpPr>
            <p:cNvPr id="390" name="Google Shape;390;p19"/>
            <p:cNvSpPr/>
            <p:nvPr/>
          </p:nvSpPr>
          <p:spPr>
            <a:xfrm>
              <a:off x="815599" y="717719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19"/>
            <p:cNvSpPr/>
            <p:nvPr/>
          </p:nvSpPr>
          <p:spPr>
            <a:xfrm>
              <a:off x="935311" y="717719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19"/>
            <p:cNvSpPr/>
            <p:nvPr/>
          </p:nvSpPr>
          <p:spPr>
            <a:xfrm>
              <a:off x="935311" y="834521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19"/>
            <p:cNvSpPr/>
            <p:nvPr/>
          </p:nvSpPr>
          <p:spPr>
            <a:xfrm>
              <a:off x="815599" y="951335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4" name="Google Shape;394;p19"/>
          <p:cNvGrpSpPr/>
          <p:nvPr/>
        </p:nvGrpSpPr>
        <p:grpSpPr>
          <a:xfrm rot="5400000">
            <a:off x="7030325" y="4545640"/>
            <a:ext cx="207172" cy="554372"/>
            <a:chOff x="568750" y="238125"/>
            <a:chExt cx="402275" cy="1076450"/>
          </a:xfrm>
        </p:grpSpPr>
        <p:sp>
          <p:nvSpPr>
            <p:cNvPr id="395" name="Google Shape;395;p19"/>
            <p:cNvSpPr/>
            <p:nvPr/>
          </p:nvSpPr>
          <p:spPr>
            <a:xfrm>
              <a:off x="568750" y="238125"/>
              <a:ext cx="169800" cy="169825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19"/>
            <p:cNvSpPr/>
            <p:nvPr/>
          </p:nvSpPr>
          <p:spPr>
            <a:xfrm>
              <a:off x="801200" y="238125"/>
              <a:ext cx="169825" cy="169825"/>
            </a:xfrm>
            <a:custGeom>
              <a:rect b="b" l="l" r="r" t="t"/>
              <a:pathLst>
                <a:path extrusionOk="0" h="6793" w="6793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19"/>
            <p:cNvSpPr/>
            <p:nvPr/>
          </p:nvSpPr>
          <p:spPr>
            <a:xfrm>
              <a:off x="801200" y="464925"/>
              <a:ext cx="169825" cy="169825"/>
            </a:xfrm>
            <a:custGeom>
              <a:rect b="b" l="l" r="r" t="t"/>
              <a:pathLst>
                <a:path extrusionOk="0" h="6793" w="6793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19"/>
            <p:cNvSpPr/>
            <p:nvPr/>
          </p:nvSpPr>
          <p:spPr>
            <a:xfrm>
              <a:off x="568750" y="691750"/>
              <a:ext cx="169800" cy="169825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19"/>
            <p:cNvSpPr/>
            <p:nvPr/>
          </p:nvSpPr>
          <p:spPr>
            <a:xfrm>
              <a:off x="801200" y="918575"/>
              <a:ext cx="169825" cy="169200"/>
            </a:xfrm>
            <a:custGeom>
              <a:rect b="b" l="l" r="r" t="t"/>
              <a:pathLst>
                <a:path extrusionOk="0" h="6768" w="6793">
                  <a:moveTo>
                    <a:pt x="0" y="0"/>
                  </a:moveTo>
                  <a:lnTo>
                    <a:pt x="0" y="6767"/>
                  </a:lnTo>
                  <a:lnTo>
                    <a:pt x="6792" y="6767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19"/>
            <p:cNvSpPr/>
            <p:nvPr/>
          </p:nvSpPr>
          <p:spPr>
            <a:xfrm>
              <a:off x="568750" y="1145375"/>
              <a:ext cx="169800" cy="169200"/>
            </a:xfrm>
            <a:custGeom>
              <a:rect b="b" l="l" r="r" t="t"/>
              <a:pathLst>
                <a:path extrusionOk="0" h="6768" w="6792">
                  <a:moveTo>
                    <a:pt x="0" y="1"/>
                  </a:moveTo>
                  <a:lnTo>
                    <a:pt x="0" y="6768"/>
                  </a:lnTo>
                  <a:lnTo>
                    <a:pt x="6792" y="6768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01" name="Google Shape;401;p19"/>
          <p:cNvGrpSpPr/>
          <p:nvPr/>
        </p:nvGrpSpPr>
        <p:grpSpPr>
          <a:xfrm rot="-5400000">
            <a:off x="7982825" y="36740"/>
            <a:ext cx="207172" cy="554372"/>
            <a:chOff x="568750" y="238125"/>
            <a:chExt cx="402275" cy="1076450"/>
          </a:xfrm>
        </p:grpSpPr>
        <p:sp>
          <p:nvSpPr>
            <p:cNvPr id="402" name="Google Shape;402;p19"/>
            <p:cNvSpPr/>
            <p:nvPr/>
          </p:nvSpPr>
          <p:spPr>
            <a:xfrm>
              <a:off x="568750" y="238125"/>
              <a:ext cx="169800" cy="169825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19"/>
            <p:cNvSpPr/>
            <p:nvPr/>
          </p:nvSpPr>
          <p:spPr>
            <a:xfrm>
              <a:off x="801200" y="238125"/>
              <a:ext cx="169825" cy="169825"/>
            </a:xfrm>
            <a:custGeom>
              <a:rect b="b" l="l" r="r" t="t"/>
              <a:pathLst>
                <a:path extrusionOk="0" h="6793" w="6793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19"/>
            <p:cNvSpPr/>
            <p:nvPr/>
          </p:nvSpPr>
          <p:spPr>
            <a:xfrm>
              <a:off x="801200" y="464925"/>
              <a:ext cx="169825" cy="169825"/>
            </a:xfrm>
            <a:custGeom>
              <a:rect b="b" l="l" r="r" t="t"/>
              <a:pathLst>
                <a:path extrusionOk="0" h="6793" w="6793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19"/>
            <p:cNvSpPr/>
            <p:nvPr/>
          </p:nvSpPr>
          <p:spPr>
            <a:xfrm>
              <a:off x="568750" y="691750"/>
              <a:ext cx="169800" cy="169825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19"/>
            <p:cNvSpPr/>
            <p:nvPr/>
          </p:nvSpPr>
          <p:spPr>
            <a:xfrm>
              <a:off x="801200" y="918575"/>
              <a:ext cx="169825" cy="169200"/>
            </a:xfrm>
            <a:custGeom>
              <a:rect b="b" l="l" r="r" t="t"/>
              <a:pathLst>
                <a:path extrusionOk="0" h="6768" w="6793">
                  <a:moveTo>
                    <a:pt x="0" y="0"/>
                  </a:moveTo>
                  <a:lnTo>
                    <a:pt x="0" y="6767"/>
                  </a:lnTo>
                  <a:lnTo>
                    <a:pt x="6792" y="6767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19"/>
            <p:cNvSpPr/>
            <p:nvPr/>
          </p:nvSpPr>
          <p:spPr>
            <a:xfrm>
              <a:off x="568750" y="1145375"/>
              <a:ext cx="169800" cy="169200"/>
            </a:xfrm>
            <a:custGeom>
              <a:rect b="b" l="l" r="r" t="t"/>
              <a:pathLst>
                <a:path extrusionOk="0" h="6768" w="6792">
                  <a:moveTo>
                    <a:pt x="0" y="1"/>
                  </a:moveTo>
                  <a:lnTo>
                    <a:pt x="0" y="6768"/>
                  </a:lnTo>
                  <a:lnTo>
                    <a:pt x="6792" y="6768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5">
  <p:cSld name="BLANK_1_1_1_3_1_1_1_1_1"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" name="Google Shape;409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78893" y="188825"/>
            <a:ext cx="8586214" cy="4765851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Google Shape;410;p20"/>
          <p:cNvSpPr txBox="1"/>
          <p:nvPr>
            <p:ph type="title"/>
          </p:nvPr>
        </p:nvSpPr>
        <p:spPr>
          <a:xfrm>
            <a:off x="720000" y="535000"/>
            <a:ext cx="7704000" cy="5865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411" name="Google Shape;411;p20"/>
          <p:cNvGrpSpPr/>
          <p:nvPr/>
        </p:nvGrpSpPr>
        <p:grpSpPr>
          <a:xfrm>
            <a:off x="8642200" y="3156756"/>
            <a:ext cx="207172" cy="321077"/>
            <a:chOff x="815599" y="717719"/>
            <a:chExt cx="207172" cy="321077"/>
          </a:xfrm>
        </p:grpSpPr>
        <p:sp>
          <p:nvSpPr>
            <p:cNvPr id="412" name="Google Shape;412;p20"/>
            <p:cNvSpPr/>
            <p:nvPr/>
          </p:nvSpPr>
          <p:spPr>
            <a:xfrm>
              <a:off x="815599" y="717719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20"/>
            <p:cNvSpPr/>
            <p:nvPr/>
          </p:nvSpPr>
          <p:spPr>
            <a:xfrm>
              <a:off x="935311" y="717719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20"/>
            <p:cNvSpPr/>
            <p:nvPr/>
          </p:nvSpPr>
          <p:spPr>
            <a:xfrm>
              <a:off x="935311" y="834521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20"/>
            <p:cNvSpPr/>
            <p:nvPr/>
          </p:nvSpPr>
          <p:spPr>
            <a:xfrm>
              <a:off x="815599" y="951335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16" name="Google Shape;416;p20"/>
          <p:cNvGrpSpPr/>
          <p:nvPr/>
        </p:nvGrpSpPr>
        <p:grpSpPr>
          <a:xfrm flipH="1" rot="-5400000">
            <a:off x="390548" y="3321491"/>
            <a:ext cx="207172" cy="437570"/>
            <a:chOff x="568750" y="238125"/>
            <a:chExt cx="402275" cy="849650"/>
          </a:xfrm>
        </p:grpSpPr>
        <p:sp>
          <p:nvSpPr>
            <p:cNvPr id="417" name="Google Shape;417;p20"/>
            <p:cNvSpPr/>
            <p:nvPr/>
          </p:nvSpPr>
          <p:spPr>
            <a:xfrm>
              <a:off x="568750" y="238125"/>
              <a:ext cx="169800" cy="169825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20"/>
            <p:cNvSpPr/>
            <p:nvPr/>
          </p:nvSpPr>
          <p:spPr>
            <a:xfrm>
              <a:off x="801200" y="238125"/>
              <a:ext cx="169825" cy="169825"/>
            </a:xfrm>
            <a:custGeom>
              <a:rect b="b" l="l" r="r" t="t"/>
              <a:pathLst>
                <a:path extrusionOk="0" h="6793" w="6793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20"/>
            <p:cNvSpPr/>
            <p:nvPr/>
          </p:nvSpPr>
          <p:spPr>
            <a:xfrm>
              <a:off x="801200" y="464925"/>
              <a:ext cx="169825" cy="169825"/>
            </a:xfrm>
            <a:custGeom>
              <a:rect b="b" l="l" r="r" t="t"/>
              <a:pathLst>
                <a:path extrusionOk="0" h="6793" w="6793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20"/>
            <p:cNvSpPr/>
            <p:nvPr/>
          </p:nvSpPr>
          <p:spPr>
            <a:xfrm>
              <a:off x="568750" y="691750"/>
              <a:ext cx="169800" cy="169825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20"/>
            <p:cNvSpPr/>
            <p:nvPr/>
          </p:nvSpPr>
          <p:spPr>
            <a:xfrm>
              <a:off x="801200" y="918575"/>
              <a:ext cx="169825" cy="169200"/>
            </a:xfrm>
            <a:custGeom>
              <a:rect b="b" l="l" r="r" t="t"/>
              <a:pathLst>
                <a:path extrusionOk="0" h="6768" w="6793">
                  <a:moveTo>
                    <a:pt x="0" y="0"/>
                  </a:moveTo>
                  <a:lnTo>
                    <a:pt x="0" y="6767"/>
                  </a:lnTo>
                  <a:lnTo>
                    <a:pt x="6792" y="6767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2" name="Google Shape;422;p20"/>
          <p:cNvGrpSpPr/>
          <p:nvPr/>
        </p:nvGrpSpPr>
        <p:grpSpPr>
          <a:xfrm flipH="1" rot="5400000">
            <a:off x="7878799" y="17690"/>
            <a:ext cx="207172" cy="554372"/>
            <a:chOff x="568750" y="238125"/>
            <a:chExt cx="402275" cy="1076450"/>
          </a:xfrm>
        </p:grpSpPr>
        <p:sp>
          <p:nvSpPr>
            <p:cNvPr id="423" name="Google Shape;423;p20"/>
            <p:cNvSpPr/>
            <p:nvPr/>
          </p:nvSpPr>
          <p:spPr>
            <a:xfrm>
              <a:off x="568750" y="238125"/>
              <a:ext cx="169800" cy="169825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20"/>
            <p:cNvSpPr/>
            <p:nvPr/>
          </p:nvSpPr>
          <p:spPr>
            <a:xfrm>
              <a:off x="801200" y="238125"/>
              <a:ext cx="169825" cy="169825"/>
            </a:xfrm>
            <a:custGeom>
              <a:rect b="b" l="l" r="r" t="t"/>
              <a:pathLst>
                <a:path extrusionOk="0" h="6793" w="6793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20"/>
            <p:cNvSpPr/>
            <p:nvPr/>
          </p:nvSpPr>
          <p:spPr>
            <a:xfrm>
              <a:off x="801200" y="464925"/>
              <a:ext cx="169825" cy="169825"/>
            </a:xfrm>
            <a:custGeom>
              <a:rect b="b" l="l" r="r" t="t"/>
              <a:pathLst>
                <a:path extrusionOk="0" h="6793" w="6793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20"/>
            <p:cNvSpPr/>
            <p:nvPr/>
          </p:nvSpPr>
          <p:spPr>
            <a:xfrm>
              <a:off x="568750" y="691750"/>
              <a:ext cx="169800" cy="169825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20"/>
            <p:cNvSpPr/>
            <p:nvPr/>
          </p:nvSpPr>
          <p:spPr>
            <a:xfrm>
              <a:off x="801200" y="918575"/>
              <a:ext cx="169825" cy="169200"/>
            </a:xfrm>
            <a:custGeom>
              <a:rect b="b" l="l" r="r" t="t"/>
              <a:pathLst>
                <a:path extrusionOk="0" h="6768" w="6793">
                  <a:moveTo>
                    <a:pt x="0" y="0"/>
                  </a:moveTo>
                  <a:lnTo>
                    <a:pt x="0" y="6767"/>
                  </a:lnTo>
                  <a:lnTo>
                    <a:pt x="6792" y="6767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20"/>
            <p:cNvSpPr/>
            <p:nvPr/>
          </p:nvSpPr>
          <p:spPr>
            <a:xfrm>
              <a:off x="568750" y="1145375"/>
              <a:ext cx="169800" cy="169200"/>
            </a:xfrm>
            <a:custGeom>
              <a:rect b="b" l="l" r="r" t="t"/>
              <a:pathLst>
                <a:path extrusionOk="0" h="6768" w="6792">
                  <a:moveTo>
                    <a:pt x="0" y="1"/>
                  </a:moveTo>
                  <a:lnTo>
                    <a:pt x="0" y="6768"/>
                  </a:lnTo>
                  <a:lnTo>
                    <a:pt x="6792" y="6768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79776" y="188808"/>
            <a:ext cx="8584448" cy="4765883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3"/>
          <p:cNvSpPr txBox="1"/>
          <p:nvPr>
            <p:ph type="title"/>
          </p:nvPr>
        </p:nvSpPr>
        <p:spPr>
          <a:xfrm>
            <a:off x="743500" y="2001300"/>
            <a:ext cx="6009000" cy="15807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" name="Google Shape;32;p3"/>
          <p:cNvSpPr txBox="1"/>
          <p:nvPr>
            <p:ph hasCustomPrompt="1" idx="2" type="title"/>
          </p:nvPr>
        </p:nvSpPr>
        <p:spPr>
          <a:xfrm>
            <a:off x="743500" y="967825"/>
            <a:ext cx="2002500" cy="1009800"/>
          </a:xfrm>
          <a:prstGeom prst="rect">
            <a:avLst/>
          </a:prstGeom>
          <a:solidFill>
            <a:schemeClr val="accent3"/>
          </a:solidFill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9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3" name="Google Shape;33;p3"/>
          <p:cNvSpPr txBox="1"/>
          <p:nvPr>
            <p:ph idx="1" type="subTitle"/>
          </p:nvPr>
        </p:nvSpPr>
        <p:spPr>
          <a:xfrm>
            <a:off x="743500" y="3581975"/>
            <a:ext cx="6009000" cy="5937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34" name="Google Shape;34;p3"/>
          <p:cNvGrpSpPr/>
          <p:nvPr/>
        </p:nvGrpSpPr>
        <p:grpSpPr>
          <a:xfrm flipH="1">
            <a:off x="294749" y="3302681"/>
            <a:ext cx="207172" cy="321077"/>
            <a:chOff x="815599" y="717719"/>
            <a:chExt cx="207172" cy="321077"/>
          </a:xfrm>
        </p:grpSpPr>
        <p:sp>
          <p:nvSpPr>
            <p:cNvPr id="35" name="Google Shape;35;p3"/>
            <p:cNvSpPr/>
            <p:nvPr/>
          </p:nvSpPr>
          <p:spPr>
            <a:xfrm>
              <a:off x="815599" y="717719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>
              <a:off x="935311" y="717719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>
              <a:off x="935311" y="834521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>
              <a:off x="815599" y="951335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" name="Google Shape;39;p3"/>
          <p:cNvGrpSpPr/>
          <p:nvPr/>
        </p:nvGrpSpPr>
        <p:grpSpPr>
          <a:xfrm rot="5400000">
            <a:off x="7335125" y="4227740"/>
            <a:ext cx="207172" cy="554372"/>
            <a:chOff x="568750" y="238125"/>
            <a:chExt cx="402275" cy="1076450"/>
          </a:xfrm>
        </p:grpSpPr>
        <p:sp>
          <p:nvSpPr>
            <p:cNvPr id="40" name="Google Shape;40;p3"/>
            <p:cNvSpPr/>
            <p:nvPr/>
          </p:nvSpPr>
          <p:spPr>
            <a:xfrm>
              <a:off x="568750" y="238125"/>
              <a:ext cx="169800" cy="169825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801200" y="238125"/>
              <a:ext cx="169825" cy="169825"/>
            </a:xfrm>
            <a:custGeom>
              <a:rect b="b" l="l" r="r" t="t"/>
              <a:pathLst>
                <a:path extrusionOk="0" h="6793" w="6793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801200" y="464925"/>
              <a:ext cx="169825" cy="169825"/>
            </a:xfrm>
            <a:custGeom>
              <a:rect b="b" l="l" r="r" t="t"/>
              <a:pathLst>
                <a:path extrusionOk="0" h="6793" w="6793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3"/>
            <p:cNvSpPr/>
            <p:nvPr/>
          </p:nvSpPr>
          <p:spPr>
            <a:xfrm>
              <a:off x="568750" y="691750"/>
              <a:ext cx="169800" cy="169825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3"/>
            <p:cNvSpPr/>
            <p:nvPr/>
          </p:nvSpPr>
          <p:spPr>
            <a:xfrm>
              <a:off x="801200" y="918575"/>
              <a:ext cx="169825" cy="169200"/>
            </a:xfrm>
            <a:custGeom>
              <a:rect b="b" l="l" r="r" t="t"/>
              <a:pathLst>
                <a:path extrusionOk="0" h="6768" w="6793">
                  <a:moveTo>
                    <a:pt x="0" y="0"/>
                  </a:moveTo>
                  <a:lnTo>
                    <a:pt x="0" y="6767"/>
                  </a:lnTo>
                  <a:lnTo>
                    <a:pt x="6792" y="6767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568750" y="1145375"/>
              <a:ext cx="169800" cy="169200"/>
            </a:xfrm>
            <a:custGeom>
              <a:rect b="b" l="l" r="r" t="t"/>
              <a:pathLst>
                <a:path extrusionOk="0" h="6768" w="6792">
                  <a:moveTo>
                    <a:pt x="0" y="1"/>
                  </a:moveTo>
                  <a:lnTo>
                    <a:pt x="0" y="6768"/>
                  </a:lnTo>
                  <a:lnTo>
                    <a:pt x="6792" y="6768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6" name="Google Shape;46;p3"/>
          <p:cNvGrpSpPr/>
          <p:nvPr/>
        </p:nvGrpSpPr>
        <p:grpSpPr>
          <a:xfrm rot="-5400000">
            <a:off x="4268075" y="446315"/>
            <a:ext cx="207172" cy="554372"/>
            <a:chOff x="568750" y="238125"/>
            <a:chExt cx="402275" cy="1076450"/>
          </a:xfrm>
        </p:grpSpPr>
        <p:sp>
          <p:nvSpPr>
            <p:cNvPr id="47" name="Google Shape;47;p3"/>
            <p:cNvSpPr/>
            <p:nvPr/>
          </p:nvSpPr>
          <p:spPr>
            <a:xfrm>
              <a:off x="568750" y="238125"/>
              <a:ext cx="169800" cy="169825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3"/>
            <p:cNvSpPr/>
            <p:nvPr/>
          </p:nvSpPr>
          <p:spPr>
            <a:xfrm>
              <a:off x="801200" y="238125"/>
              <a:ext cx="169825" cy="169825"/>
            </a:xfrm>
            <a:custGeom>
              <a:rect b="b" l="l" r="r" t="t"/>
              <a:pathLst>
                <a:path extrusionOk="0" h="6793" w="6793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3"/>
            <p:cNvSpPr/>
            <p:nvPr/>
          </p:nvSpPr>
          <p:spPr>
            <a:xfrm>
              <a:off x="801200" y="464925"/>
              <a:ext cx="169825" cy="169825"/>
            </a:xfrm>
            <a:custGeom>
              <a:rect b="b" l="l" r="r" t="t"/>
              <a:pathLst>
                <a:path extrusionOk="0" h="6793" w="6793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3"/>
            <p:cNvSpPr/>
            <p:nvPr/>
          </p:nvSpPr>
          <p:spPr>
            <a:xfrm>
              <a:off x="568750" y="691750"/>
              <a:ext cx="169800" cy="169825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3"/>
            <p:cNvSpPr/>
            <p:nvPr/>
          </p:nvSpPr>
          <p:spPr>
            <a:xfrm>
              <a:off x="801200" y="918575"/>
              <a:ext cx="169825" cy="169200"/>
            </a:xfrm>
            <a:custGeom>
              <a:rect b="b" l="l" r="r" t="t"/>
              <a:pathLst>
                <a:path extrusionOk="0" h="6768" w="6793">
                  <a:moveTo>
                    <a:pt x="0" y="0"/>
                  </a:moveTo>
                  <a:lnTo>
                    <a:pt x="0" y="6767"/>
                  </a:lnTo>
                  <a:lnTo>
                    <a:pt x="6792" y="6767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3"/>
            <p:cNvSpPr/>
            <p:nvPr/>
          </p:nvSpPr>
          <p:spPr>
            <a:xfrm>
              <a:off x="568750" y="1145375"/>
              <a:ext cx="169800" cy="169200"/>
            </a:xfrm>
            <a:custGeom>
              <a:rect b="b" l="l" r="r" t="t"/>
              <a:pathLst>
                <a:path extrusionOk="0" h="6768" w="6792">
                  <a:moveTo>
                    <a:pt x="0" y="1"/>
                  </a:moveTo>
                  <a:lnTo>
                    <a:pt x="0" y="6768"/>
                  </a:lnTo>
                  <a:lnTo>
                    <a:pt x="6792" y="6768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6">
  <p:cSld name="BLANK_1_1_1_3_1_1_1_1_1_1"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" name="Google Shape;430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78893" y="188825"/>
            <a:ext cx="8586214" cy="4765851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p21"/>
          <p:cNvSpPr txBox="1"/>
          <p:nvPr>
            <p:ph type="title"/>
          </p:nvPr>
        </p:nvSpPr>
        <p:spPr>
          <a:xfrm>
            <a:off x="720000" y="535000"/>
            <a:ext cx="7704000" cy="5865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432" name="Google Shape;432;p21"/>
          <p:cNvGrpSpPr/>
          <p:nvPr/>
        </p:nvGrpSpPr>
        <p:grpSpPr>
          <a:xfrm flipH="1">
            <a:off x="447149" y="3455081"/>
            <a:ext cx="207172" cy="321077"/>
            <a:chOff x="815599" y="717719"/>
            <a:chExt cx="207172" cy="321077"/>
          </a:xfrm>
        </p:grpSpPr>
        <p:sp>
          <p:nvSpPr>
            <p:cNvPr id="433" name="Google Shape;433;p21"/>
            <p:cNvSpPr/>
            <p:nvPr/>
          </p:nvSpPr>
          <p:spPr>
            <a:xfrm>
              <a:off x="815599" y="717719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21"/>
            <p:cNvSpPr/>
            <p:nvPr/>
          </p:nvSpPr>
          <p:spPr>
            <a:xfrm>
              <a:off x="935311" y="717719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21"/>
            <p:cNvSpPr/>
            <p:nvPr/>
          </p:nvSpPr>
          <p:spPr>
            <a:xfrm>
              <a:off x="935311" y="834521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21"/>
            <p:cNvSpPr/>
            <p:nvPr/>
          </p:nvSpPr>
          <p:spPr>
            <a:xfrm>
              <a:off x="815599" y="951335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7" name="Google Shape;437;p21"/>
          <p:cNvGrpSpPr/>
          <p:nvPr/>
        </p:nvGrpSpPr>
        <p:grpSpPr>
          <a:xfrm>
            <a:off x="8811500" y="2915140"/>
            <a:ext cx="207172" cy="554372"/>
            <a:chOff x="568750" y="238125"/>
            <a:chExt cx="402275" cy="1076450"/>
          </a:xfrm>
        </p:grpSpPr>
        <p:sp>
          <p:nvSpPr>
            <p:cNvPr id="438" name="Google Shape;438;p21"/>
            <p:cNvSpPr/>
            <p:nvPr/>
          </p:nvSpPr>
          <p:spPr>
            <a:xfrm>
              <a:off x="568750" y="238125"/>
              <a:ext cx="169800" cy="169825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21"/>
            <p:cNvSpPr/>
            <p:nvPr/>
          </p:nvSpPr>
          <p:spPr>
            <a:xfrm>
              <a:off x="801200" y="238125"/>
              <a:ext cx="169825" cy="169825"/>
            </a:xfrm>
            <a:custGeom>
              <a:rect b="b" l="l" r="r" t="t"/>
              <a:pathLst>
                <a:path extrusionOk="0" h="6793" w="6793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21"/>
            <p:cNvSpPr/>
            <p:nvPr/>
          </p:nvSpPr>
          <p:spPr>
            <a:xfrm>
              <a:off x="801200" y="464925"/>
              <a:ext cx="169825" cy="169825"/>
            </a:xfrm>
            <a:custGeom>
              <a:rect b="b" l="l" r="r" t="t"/>
              <a:pathLst>
                <a:path extrusionOk="0" h="6793" w="6793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21"/>
            <p:cNvSpPr/>
            <p:nvPr/>
          </p:nvSpPr>
          <p:spPr>
            <a:xfrm>
              <a:off x="568750" y="691750"/>
              <a:ext cx="169800" cy="169825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21"/>
            <p:cNvSpPr/>
            <p:nvPr/>
          </p:nvSpPr>
          <p:spPr>
            <a:xfrm>
              <a:off x="801200" y="918575"/>
              <a:ext cx="169825" cy="169200"/>
            </a:xfrm>
            <a:custGeom>
              <a:rect b="b" l="l" r="r" t="t"/>
              <a:pathLst>
                <a:path extrusionOk="0" h="6768" w="6793">
                  <a:moveTo>
                    <a:pt x="0" y="0"/>
                  </a:moveTo>
                  <a:lnTo>
                    <a:pt x="0" y="6767"/>
                  </a:lnTo>
                  <a:lnTo>
                    <a:pt x="6792" y="6767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21"/>
            <p:cNvSpPr/>
            <p:nvPr/>
          </p:nvSpPr>
          <p:spPr>
            <a:xfrm>
              <a:off x="568750" y="1145375"/>
              <a:ext cx="169800" cy="169200"/>
            </a:xfrm>
            <a:custGeom>
              <a:rect b="b" l="l" r="r" t="t"/>
              <a:pathLst>
                <a:path extrusionOk="0" h="6768" w="6792">
                  <a:moveTo>
                    <a:pt x="0" y="1"/>
                  </a:moveTo>
                  <a:lnTo>
                    <a:pt x="0" y="6768"/>
                  </a:lnTo>
                  <a:lnTo>
                    <a:pt x="6792" y="6768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44" name="Google Shape;444;p21"/>
          <p:cNvGrpSpPr/>
          <p:nvPr/>
        </p:nvGrpSpPr>
        <p:grpSpPr>
          <a:xfrm rot="-5400000">
            <a:off x="3229850" y="4587290"/>
            <a:ext cx="207172" cy="554372"/>
            <a:chOff x="568750" y="238125"/>
            <a:chExt cx="402275" cy="1076450"/>
          </a:xfrm>
        </p:grpSpPr>
        <p:sp>
          <p:nvSpPr>
            <p:cNvPr id="445" name="Google Shape;445;p21"/>
            <p:cNvSpPr/>
            <p:nvPr/>
          </p:nvSpPr>
          <p:spPr>
            <a:xfrm>
              <a:off x="568750" y="238125"/>
              <a:ext cx="169800" cy="169825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21"/>
            <p:cNvSpPr/>
            <p:nvPr/>
          </p:nvSpPr>
          <p:spPr>
            <a:xfrm>
              <a:off x="801200" y="238125"/>
              <a:ext cx="169825" cy="169825"/>
            </a:xfrm>
            <a:custGeom>
              <a:rect b="b" l="l" r="r" t="t"/>
              <a:pathLst>
                <a:path extrusionOk="0" h="6793" w="6793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21"/>
            <p:cNvSpPr/>
            <p:nvPr/>
          </p:nvSpPr>
          <p:spPr>
            <a:xfrm>
              <a:off x="801200" y="464925"/>
              <a:ext cx="169825" cy="169825"/>
            </a:xfrm>
            <a:custGeom>
              <a:rect b="b" l="l" r="r" t="t"/>
              <a:pathLst>
                <a:path extrusionOk="0" h="6793" w="6793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21"/>
            <p:cNvSpPr/>
            <p:nvPr/>
          </p:nvSpPr>
          <p:spPr>
            <a:xfrm>
              <a:off x="568750" y="691750"/>
              <a:ext cx="169800" cy="169825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21"/>
            <p:cNvSpPr/>
            <p:nvPr/>
          </p:nvSpPr>
          <p:spPr>
            <a:xfrm>
              <a:off x="801200" y="918575"/>
              <a:ext cx="169825" cy="169200"/>
            </a:xfrm>
            <a:custGeom>
              <a:rect b="b" l="l" r="r" t="t"/>
              <a:pathLst>
                <a:path extrusionOk="0" h="6768" w="6793">
                  <a:moveTo>
                    <a:pt x="0" y="0"/>
                  </a:moveTo>
                  <a:lnTo>
                    <a:pt x="0" y="6767"/>
                  </a:lnTo>
                  <a:lnTo>
                    <a:pt x="6792" y="6767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21"/>
            <p:cNvSpPr/>
            <p:nvPr/>
          </p:nvSpPr>
          <p:spPr>
            <a:xfrm>
              <a:off x="568750" y="1145375"/>
              <a:ext cx="169800" cy="169200"/>
            </a:xfrm>
            <a:custGeom>
              <a:rect b="b" l="l" r="r" t="t"/>
              <a:pathLst>
                <a:path extrusionOk="0" h="6768" w="6792">
                  <a:moveTo>
                    <a:pt x="0" y="1"/>
                  </a:moveTo>
                  <a:lnTo>
                    <a:pt x="0" y="6768"/>
                  </a:lnTo>
                  <a:lnTo>
                    <a:pt x="6792" y="6768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7">
  <p:cSld name="BLANK_1_1_1_3_1_1_1_1_1_1_1"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2" name="Google Shape;452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78893" y="188825"/>
            <a:ext cx="8586214" cy="4765851"/>
          </a:xfrm>
          <a:prstGeom prst="rect">
            <a:avLst/>
          </a:prstGeom>
          <a:noFill/>
          <a:ln>
            <a:noFill/>
          </a:ln>
        </p:spPr>
      </p:pic>
      <p:sp>
        <p:nvSpPr>
          <p:cNvPr id="453" name="Google Shape;453;p22"/>
          <p:cNvSpPr txBox="1"/>
          <p:nvPr>
            <p:ph type="title"/>
          </p:nvPr>
        </p:nvSpPr>
        <p:spPr>
          <a:xfrm>
            <a:off x="720000" y="535000"/>
            <a:ext cx="7704000" cy="5865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454" name="Google Shape;454;p22"/>
          <p:cNvGrpSpPr/>
          <p:nvPr/>
        </p:nvGrpSpPr>
        <p:grpSpPr>
          <a:xfrm flipH="1" rot="-5400000">
            <a:off x="6134024" y="121531"/>
            <a:ext cx="207172" cy="321077"/>
            <a:chOff x="815599" y="717719"/>
            <a:chExt cx="207172" cy="321077"/>
          </a:xfrm>
        </p:grpSpPr>
        <p:sp>
          <p:nvSpPr>
            <p:cNvPr id="455" name="Google Shape;455;p22"/>
            <p:cNvSpPr/>
            <p:nvPr/>
          </p:nvSpPr>
          <p:spPr>
            <a:xfrm>
              <a:off x="815599" y="717719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22"/>
            <p:cNvSpPr/>
            <p:nvPr/>
          </p:nvSpPr>
          <p:spPr>
            <a:xfrm>
              <a:off x="935311" y="717719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22"/>
            <p:cNvSpPr/>
            <p:nvPr/>
          </p:nvSpPr>
          <p:spPr>
            <a:xfrm>
              <a:off x="935311" y="834521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22"/>
            <p:cNvSpPr/>
            <p:nvPr/>
          </p:nvSpPr>
          <p:spPr>
            <a:xfrm>
              <a:off x="815599" y="951335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59" name="Google Shape;459;p22"/>
          <p:cNvGrpSpPr/>
          <p:nvPr/>
        </p:nvGrpSpPr>
        <p:grpSpPr>
          <a:xfrm>
            <a:off x="162800" y="2932715"/>
            <a:ext cx="207172" cy="554372"/>
            <a:chOff x="568750" y="238125"/>
            <a:chExt cx="402275" cy="1076450"/>
          </a:xfrm>
        </p:grpSpPr>
        <p:sp>
          <p:nvSpPr>
            <p:cNvPr id="460" name="Google Shape;460;p22"/>
            <p:cNvSpPr/>
            <p:nvPr/>
          </p:nvSpPr>
          <p:spPr>
            <a:xfrm>
              <a:off x="568750" y="238125"/>
              <a:ext cx="169800" cy="169825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22"/>
            <p:cNvSpPr/>
            <p:nvPr/>
          </p:nvSpPr>
          <p:spPr>
            <a:xfrm>
              <a:off x="801200" y="238125"/>
              <a:ext cx="169825" cy="169825"/>
            </a:xfrm>
            <a:custGeom>
              <a:rect b="b" l="l" r="r" t="t"/>
              <a:pathLst>
                <a:path extrusionOk="0" h="6793" w="6793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22"/>
            <p:cNvSpPr/>
            <p:nvPr/>
          </p:nvSpPr>
          <p:spPr>
            <a:xfrm>
              <a:off x="801200" y="464925"/>
              <a:ext cx="169825" cy="169825"/>
            </a:xfrm>
            <a:custGeom>
              <a:rect b="b" l="l" r="r" t="t"/>
              <a:pathLst>
                <a:path extrusionOk="0" h="6793" w="6793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22"/>
            <p:cNvSpPr/>
            <p:nvPr/>
          </p:nvSpPr>
          <p:spPr>
            <a:xfrm>
              <a:off x="568750" y="691750"/>
              <a:ext cx="169800" cy="169825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22"/>
            <p:cNvSpPr/>
            <p:nvPr/>
          </p:nvSpPr>
          <p:spPr>
            <a:xfrm>
              <a:off x="801200" y="918575"/>
              <a:ext cx="169825" cy="169200"/>
            </a:xfrm>
            <a:custGeom>
              <a:rect b="b" l="l" r="r" t="t"/>
              <a:pathLst>
                <a:path extrusionOk="0" h="6768" w="6793">
                  <a:moveTo>
                    <a:pt x="0" y="0"/>
                  </a:moveTo>
                  <a:lnTo>
                    <a:pt x="0" y="6767"/>
                  </a:lnTo>
                  <a:lnTo>
                    <a:pt x="6792" y="6767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22"/>
            <p:cNvSpPr/>
            <p:nvPr/>
          </p:nvSpPr>
          <p:spPr>
            <a:xfrm>
              <a:off x="568750" y="1145375"/>
              <a:ext cx="169800" cy="169200"/>
            </a:xfrm>
            <a:custGeom>
              <a:rect b="b" l="l" r="r" t="t"/>
              <a:pathLst>
                <a:path extrusionOk="0" h="6768" w="6792">
                  <a:moveTo>
                    <a:pt x="0" y="1"/>
                  </a:moveTo>
                  <a:lnTo>
                    <a:pt x="0" y="6768"/>
                  </a:lnTo>
                  <a:lnTo>
                    <a:pt x="6792" y="6768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66" name="Google Shape;466;p22"/>
          <p:cNvGrpSpPr/>
          <p:nvPr/>
        </p:nvGrpSpPr>
        <p:grpSpPr>
          <a:xfrm flipH="1">
            <a:off x="8743424" y="2855831"/>
            <a:ext cx="207172" cy="321077"/>
            <a:chOff x="815599" y="717719"/>
            <a:chExt cx="207172" cy="321077"/>
          </a:xfrm>
        </p:grpSpPr>
        <p:sp>
          <p:nvSpPr>
            <p:cNvPr id="467" name="Google Shape;467;p22"/>
            <p:cNvSpPr/>
            <p:nvPr/>
          </p:nvSpPr>
          <p:spPr>
            <a:xfrm>
              <a:off x="815599" y="717719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22"/>
            <p:cNvSpPr/>
            <p:nvPr/>
          </p:nvSpPr>
          <p:spPr>
            <a:xfrm>
              <a:off x="935311" y="717719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22"/>
            <p:cNvSpPr/>
            <p:nvPr/>
          </p:nvSpPr>
          <p:spPr>
            <a:xfrm>
              <a:off x="935311" y="834521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22"/>
            <p:cNvSpPr/>
            <p:nvPr/>
          </p:nvSpPr>
          <p:spPr>
            <a:xfrm>
              <a:off x="815599" y="951335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8">
  <p:cSld name="BLANK_1_1_1_3_1_1_1_1_1_1_1_1"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2" name="Google Shape;472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78893" y="188825"/>
            <a:ext cx="8586214" cy="4765851"/>
          </a:xfrm>
          <a:prstGeom prst="rect">
            <a:avLst/>
          </a:prstGeom>
          <a:noFill/>
          <a:ln>
            <a:noFill/>
          </a:ln>
        </p:spPr>
      </p:pic>
      <p:sp>
        <p:nvSpPr>
          <p:cNvPr id="473" name="Google Shape;473;p23"/>
          <p:cNvSpPr txBox="1"/>
          <p:nvPr>
            <p:ph type="title"/>
          </p:nvPr>
        </p:nvSpPr>
        <p:spPr>
          <a:xfrm>
            <a:off x="720000" y="535000"/>
            <a:ext cx="7704000" cy="5865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474" name="Google Shape;474;p23"/>
          <p:cNvGrpSpPr/>
          <p:nvPr/>
        </p:nvGrpSpPr>
        <p:grpSpPr>
          <a:xfrm>
            <a:off x="8696399" y="2910031"/>
            <a:ext cx="207172" cy="321077"/>
            <a:chOff x="815599" y="717719"/>
            <a:chExt cx="207172" cy="321077"/>
          </a:xfrm>
        </p:grpSpPr>
        <p:sp>
          <p:nvSpPr>
            <p:cNvPr id="475" name="Google Shape;475;p23"/>
            <p:cNvSpPr/>
            <p:nvPr/>
          </p:nvSpPr>
          <p:spPr>
            <a:xfrm>
              <a:off x="815599" y="717719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23"/>
            <p:cNvSpPr/>
            <p:nvPr/>
          </p:nvSpPr>
          <p:spPr>
            <a:xfrm>
              <a:off x="935311" y="717719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23"/>
            <p:cNvSpPr/>
            <p:nvPr/>
          </p:nvSpPr>
          <p:spPr>
            <a:xfrm>
              <a:off x="935311" y="834521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23"/>
            <p:cNvSpPr/>
            <p:nvPr/>
          </p:nvSpPr>
          <p:spPr>
            <a:xfrm>
              <a:off x="815599" y="951335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79" name="Google Shape;479;p23"/>
          <p:cNvGrpSpPr/>
          <p:nvPr/>
        </p:nvGrpSpPr>
        <p:grpSpPr>
          <a:xfrm rot="5400000">
            <a:off x="3069200" y="4503340"/>
            <a:ext cx="207172" cy="554372"/>
            <a:chOff x="568750" y="238125"/>
            <a:chExt cx="402275" cy="1076450"/>
          </a:xfrm>
        </p:grpSpPr>
        <p:sp>
          <p:nvSpPr>
            <p:cNvPr id="480" name="Google Shape;480;p23"/>
            <p:cNvSpPr/>
            <p:nvPr/>
          </p:nvSpPr>
          <p:spPr>
            <a:xfrm>
              <a:off x="568750" y="238125"/>
              <a:ext cx="169800" cy="169825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23"/>
            <p:cNvSpPr/>
            <p:nvPr/>
          </p:nvSpPr>
          <p:spPr>
            <a:xfrm>
              <a:off x="801200" y="238125"/>
              <a:ext cx="169825" cy="169825"/>
            </a:xfrm>
            <a:custGeom>
              <a:rect b="b" l="l" r="r" t="t"/>
              <a:pathLst>
                <a:path extrusionOk="0" h="6793" w="6793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23"/>
            <p:cNvSpPr/>
            <p:nvPr/>
          </p:nvSpPr>
          <p:spPr>
            <a:xfrm>
              <a:off x="801200" y="464925"/>
              <a:ext cx="169825" cy="169825"/>
            </a:xfrm>
            <a:custGeom>
              <a:rect b="b" l="l" r="r" t="t"/>
              <a:pathLst>
                <a:path extrusionOk="0" h="6793" w="6793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23"/>
            <p:cNvSpPr/>
            <p:nvPr/>
          </p:nvSpPr>
          <p:spPr>
            <a:xfrm>
              <a:off x="568750" y="691750"/>
              <a:ext cx="169800" cy="169825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23"/>
            <p:cNvSpPr/>
            <p:nvPr/>
          </p:nvSpPr>
          <p:spPr>
            <a:xfrm>
              <a:off x="801200" y="918575"/>
              <a:ext cx="169825" cy="169200"/>
            </a:xfrm>
            <a:custGeom>
              <a:rect b="b" l="l" r="r" t="t"/>
              <a:pathLst>
                <a:path extrusionOk="0" h="6768" w="6793">
                  <a:moveTo>
                    <a:pt x="0" y="0"/>
                  </a:moveTo>
                  <a:lnTo>
                    <a:pt x="0" y="6767"/>
                  </a:lnTo>
                  <a:lnTo>
                    <a:pt x="6792" y="6767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23"/>
            <p:cNvSpPr/>
            <p:nvPr/>
          </p:nvSpPr>
          <p:spPr>
            <a:xfrm>
              <a:off x="568750" y="1145375"/>
              <a:ext cx="169800" cy="169200"/>
            </a:xfrm>
            <a:custGeom>
              <a:rect b="b" l="l" r="r" t="t"/>
              <a:pathLst>
                <a:path extrusionOk="0" h="6768" w="6792">
                  <a:moveTo>
                    <a:pt x="0" y="1"/>
                  </a:moveTo>
                  <a:lnTo>
                    <a:pt x="0" y="6768"/>
                  </a:lnTo>
                  <a:lnTo>
                    <a:pt x="6792" y="6768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86" name="Google Shape;486;p23"/>
          <p:cNvGrpSpPr/>
          <p:nvPr/>
        </p:nvGrpSpPr>
        <p:grpSpPr>
          <a:xfrm flipH="1">
            <a:off x="169924" y="1542006"/>
            <a:ext cx="207172" cy="321077"/>
            <a:chOff x="815599" y="717719"/>
            <a:chExt cx="207172" cy="321077"/>
          </a:xfrm>
        </p:grpSpPr>
        <p:sp>
          <p:nvSpPr>
            <p:cNvPr id="487" name="Google Shape;487;p23"/>
            <p:cNvSpPr/>
            <p:nvPr/>
          </p:nvSpPr>
          <p:spPr>
            <a:xfrm>
              <a:off x="815599" y="717719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23"/>
            <p:cNvSpPr/>
            <p:nvPr/>
          </p:nvSpPr>
          <p:spPr>
            <a:xfrm>
              <a:off x="935311" y="717719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23"/>
            <p:cNvSpPr/>
            <p:nvPr/>
          </p:nvSpPr>
          <p:spPr>
            <a:xfrm>
              <a:off x="935311" y="834521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23"/>
            <p:cNvSpPr/>
            <p:nvPr/>
          </p:nvSpPr>
          <p:spPr>
            <a:xfrm>
              <a:off x="815599" y="951335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91" name="Google Shape;491;p23"/>
          <p:cNvGrpSpPr/>
          <p:nvPr/>
        </p:nvGrpSpPr>
        <p:grpSpPr>
          <a:xfrm flipH="1">
            <a:off x="1021474" y="3431856"/>
            <a:ext cx="207172" cy="321077"/>
            <a:chOff x="815599" y="717719"/>
            <a:chExt cx="207172" cy="321077"/>
          </a:xfrm>
        </p:grpSpPr>
        <p:sp>
          <p:nvSpPr>
            <p:cNvPr id="492" name="Google Shape;492;p23"/>
            <p:cNvSpPr/>
            <p:nvPr/>
          </p:nvSpPr>
          <p:spPr>
            <a:xfrm>
              <a:off x="815599" y="717719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23"/>
            <p:cNvSpPr/>
            <p:nvPr/>
          </p:nvSpPr>
          <p:spPr>
            <a:xfrm>
              <a:off x="935311" y="717719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23"/>
            <p:cNvSpPr/>
            <p:nvPr/>
          </p:nvSpPr>
          <p:spPr>
            <a:xfrm>
              <a:off x="935311" y="834521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23"/>
            <p:cNvSpPr/>
            <p:nvPr/>
          </p:nvSpPr>
          <p:spPr>
            <a:xfrm>
              <a:off x="815599" y="951335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"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7" name="Google Shape;497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79776" y="188808"/>
            <a:ext cx="8584448" cy="4765883"/>
          </a:xfrm>
          <a:prstGeom prst="rect">
            <a:avLst/>
          </a:prstGeom>
          <a:noFill/>
          <a:ln>
            <a:noFill/>
          </a:ln>
        </p:spPr>
      </p:pic>
      <p:sp>
        <p:nvSpPr>
          <p:cNvPr id="498" name="Google Shape;498;p24"/>
          <p:cNvSpPr txBox="1"/>
          <p:nvPr>
            <p:ph type="title"/>
          </p:nvPr>
        </p:nvSpPr>
        <p:spPr>
          <a:xfrm>
            <a:off x="3098400" y="962175"/>
            <a:ext cx="4279200" cy="11430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99" name="Google Shape;499;p24"/>
          <p:cNvSpPr txBox="1"/>
          <p:nvPr>
            <p:ph idx="1" type="subTitle"/>
          </p:nvPr>
        </p:nvSpPr>
        <p:spPr>
          <a:xfrm>
            <a:off x="3098400" y="2100825"/>
            <a:ext cx="4279200" cy="20484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500" name="Google Shape;500;p24"/>
          <p:cNvGrpSpPr/>
          <p:nvPr/>
        </p:nvGrpSpPr>
        <p:grpSpPr>
          <a:xfrm>
            <a:off x="8327550" y="2465415"/>
            <a:ext cx="207172" cy="554372"/>
            <a:chOff x="568750" y="238125"/>
            <a:chExt cx="402275" cy="1076450"/>
          </a:xfrm>
        </p:grpSpPr>
        <p:sp>
          <p:nvSpPr>
            <p:cNvPr id="501" name="Google Shape;501;p24"/>
            <p:cNvSpPr/>
            <p:nvPr/>
          </p:nvSpPr>
          <p:spPr>
            <a:xfrm>
              <a:off x="568750" y="238125"/>
              <a:ext cx="169800" cy="169825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24"/>
            <p:cNvSpPr/>
            <p:nvPr/>
          </p:nvSpPr>
          <p:spPr>
            <a:xfrm>
              <a:off x="801200" y="238125"/>
              <a:ext cx="169825" cy="169825"/>
            </a:xfrm>
            <a:custGeom>
              <a:rect b="b" l="l" r="r" t="t"/>
              <a:pathLst>
                <a:path extrusionOk="0" h="6793" w="6793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24"/>
            <p:cNvSpPr/>
            <p:nvPr/>
          </p:nvSpPr>
          <p:spPr>
            <a:xfrm>
              <a:off x="801200" y="464925"/>
              <a:ext cx="169825" cy="169825"/>
            </a:xfrm>
            <a:custGeom>
              <a:rect b="b" l="l" r="r" t="t"/>
              <a:pathLst>
                <a:path extrusionOk="0" h="6793" w="6793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24"/>
            <p:cNvSpPr/>
            <p:nvPr/>
          </p:nvSpPr>
          <p:spPr>
            <a:xfrm>
              <a:off x="568750" y="691750"/>
              <a:ext cx="169800" cy="169825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24"/>
            <p:cNvSpPr/>
            <p:nvPr/>
          </p:nvSpPr>
          <p:spPr>
            <a:xfrm>
              <a:off x="801200" y="918575"/>
              <a:ext cx="169825" cy="169200"/>
            </a:xfrm>
            <a:custGeom>
              <a:rect b="b" l="l" r="r" t="t"/>
              <a:pathLst>
                <a:path extrusionOk="0" h="6768" w="6793">
                  <a:moveTo>
                    <a:pt x="0" y="0"/>
                  </a:moveTo>
                  <a:lnTo>
                    <a:pt x="0" y="6767"/>
                  </a:lnTo>
                  <a:lnTo>
                    <a:pt x="6792" y="6767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24"/>
            <p:cNvSpPr/>
            <p:nvPr/>
          </p:nvSpPr>
          <p:spPr>
            <a:xfrm>
              <a:off x="568750" y="1145375"/>
              <a:ext cx="169800" cy="169200"/>
            </a:xfrm>
            <a:custGeom>
              <a:rect b="b" l="l" r="r" t="t"/>
              <a:pathLst>
                <a:path extrusionOk="0" h="6768" w="6792">
                  <a:moveTo>
                    <a:pt x="0" y="1"/>
                  </a:moveTo>
                  <a:lnTo>
                    <a:pt x="0" y="6768"/>
                  </a:lnTo>
                  <a:lnTo>
                    <a:pt x="6792" y="6768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07" name="Google Shape;507;p24"/>
          <p:cNvGrpSpPr/>
          <p:nvPr/>
        </p:nvGrpSpPr>
        <p:grpSpPr>
          <a:xfrm>
            <a:off x="715088" y="309173"/>
            <a:ext cx="207172" cy="321077"/>
            <a:chOff x="8428900" y="4287435"/>
            <a:chExt cx="207172" cy="321077"/>
          </a:xfrm>
        </p:grpSpPr>
        <p:sp>
          <p:nvSpPr>
            <p:cNvPr id="508" name="Google Shape;508;p24"/>
            <p:cNvSpPr/>
            <p:nvPr/>
          </p:nvSpPr>
          <p:spPr>
            <a:xfrm rot="10800000">
              <a:off x="8548625" y="4521052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24"/>
            <p:cNvSpPr/>
            <p:nvPr/>
          </p:nvSpPr>
          <p:spPr>
            <a:xfrm rot="10800000">
              <a:off x="8428900" y="4521052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24"/>
            <p:cNvSpPr/>
            <p:nvPr/>
          </p:nvSpPr>
          <p:spPr>
            <a:xfrm rot="10800000">
              <a:off x="8428900" y="4404250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24"/>
            <p:cNvSpPr/>
            <p:nvPr/>
          </p:nvSpPr>
          <p:spPr>
            <a:xfrm rot="10800000">
              <a:off x="8548625" y="4287435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12" name="Google Shape;512;p24"/>
          <p:cNvGrpSpPr/>
          <p:nvPr/>
        </p:nvGrpSpPr>
        <p:grpSpPr>
          <a:xfrm rot="-5400000">
            <a:off x="3023511" y="4317711"/>
            <a:ext cx="290453" cy="699769"/>
            <a:chOff x="932686" y="381461"/>
            <a:chExt cx="290453" cy="699769"/>
          </a:xfrm>
        </p:grpSpPr>
        <p:sp>
          <p:nvSpPr>
            <p:cNvPr id="513" name="Google Shape;513;p24"/>
            <p:cNvSpPr/>
            <p:nvPr/>
          </p:nvSpPr>
          <p:spPr>
            <a:xfrm>
              <a:off x="1145661" y="1003753"/>
              <a:ext cx="77477" cy="77477"/>
            </a:xfrm>
            <a:custGeom>
              <a:rect b="b" l="l" r="r" t="t"/>
              <a:pathLst>
                <a:path extrusionOk="0" h="6893" w="6893">
                  <a:moveTo>
                    <a:pt x="0" y="1"/>
                  </a:moveTo>
                  <a:lnTo>
                    <a:pt x="0" y="6893"/>
                  </a:lnTo>
                  <a:lnTo>
                    <a:pt x="6893" y="6893"/>
                  </a:lnTo>
                  <a:lnTo>
                    <a:pt x="6893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24"/>
            <p:cNvSpPr/>
            <p:nvPr/>
          </p:nvSpPr>
          <p:spPr>
            <a:xfrm>
              <a:off x="1039174" y="1003753"/>
              <a:ext cx="77477" cy="77477"/>
            </a:xfrm>
            <a:custGeom>
              <a:rect b="b" l="l" r="r" t="t"/>
              <a:pathLst>
                <a:path extrusionOk="0" h="6893" w="6893">
                  <a:moveTo>
                    <a:pt x="1" y="1"/>
                  </a:moveTo>
                  <a:lnTo>
                    <a:pt x="1" y="6893"/>
                  </a:lnTo>
                  <a:lnTo>
                    <a:pt x="6893" y="6893"/>
                  </a:lnTo>
                  <a:lnTo>
                    <a:pt x="6893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24"/>
            <p:cNvSpPr/>
            <p:nvPr/>
          </p:nvSpPr>
          <p:spPr>
            <a:xfrm>
              <a:off x="1039174" y="900086"/>
              <a:ext cx="77477" cy="77477"/>
            </a:xfrm>
            <a:custGeom>
              <a:rect b="b" l="l" r="r" t="t"/>
              <a:pathLst>
                <a:path extrusionOk="0" h="6893" w="6893">
                  <a:moveTo>
                    <a:pt x="1" y="0"/>
                  </a:moveTo>
                  <a:lnTo>
                    <a:pt x="1" y="6893"/>
                  </a:lnTo>
                  <a:lnTo>
                    <a:pt x="6893" y="6893"/>
                  </a:lnTo>
                  <a:lnTo>
                    <a:pt x="6893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24"/>
            <p:cNvSpPr/>
            <p:nvPr/>
          </p:nvSpPr>
          <p:spPr>
            <a:xfrm>
              <a:off x="1145661" y="796420"/>
              <a:ext cx="77477" cy="77477"/>
            </a:xfrm>
            <a:custGeom>
              <a:rect b="b" l="l" r="r" t="t"/>
              <a:pathLst>
                <a:path extrusionOk="0" h="6893" w="6893">
                  <a:moveTo>
                    <a:pt x="0" y="0"/>
                  </a:moveTo>
                  <a:lnTo>
                    <a:pt x="0" y="6893"/>
                  </a:lnTo>
                  <a:lnTo>
                    <a:pt x="6893" y="6893"/>
                  </a:lnTo>
                  <a:lnTo>
                    <a:pt x="6893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24"/>
            <p:cNvSpPr/>
            <p:nvPr/>
          </p:nvSpPr>
          <p:spPr>
            <a:xfrm>
              <a:off x="932686" y="796420"/>
              <a:ext cx="77770" cy="77477"/>
            </a:xfrm>
            <a:custGeom>
              <a:rect b="b" l="l" r="r" t="t"/>
              <a:pathLst>
                <a:path extrusionOk="0" h="6893" w="6919">
                  <a:moveTo>
                    <a:pt x="1" y="0"/>
                  </a:moveTo>
                  <a:lnTo>
                    <a:pt x="1" y="6893"/>
                  </a:lnTo>
                  <a:lnTo>
                    <a:pt x="6918" y="6893"/>
                  </a:lnTo>
                  <a:lnTo>
                    <a:pt x="6918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24"/>
            <p:cNvSpPr/>
            <p:nvPr/>
          </p:nvSpPr>
          <p:spPr>
            <a:xfrm>
              <a:off x="1039174" y="692753"/>
              <a:ext cx="77477" cy="77477"/>
            </a:xfrm>
            <a:custGeom>
              <a:rect b="b" l="l" r="r" t="t"/>
              <a:pathLst>
                <a:path extrusionOk="0" h="6893" w="6893">
                  <a:moveTo>
                    <a:pt x="1" y="0"/>
                  </a:moveTo>
                  <a:lnTo>
                    <a:pt x="1" y="6892"/>
                  </a:lnTo>
                  <a:lnTo>
                    <a:pt x="6893" y="6892"/>
                  </a:lnTo>
                  <a:lnTo>
                    <a:pt x="6893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24"/>
            <p:cNvSpPr/>
            <p:nvPr/>
          </p:nvSpPr>
          <p:spPr>
            <a:xfrm>
              <a:off x="1145661" y="588806"/>
              <a:ext cx="77477" cy="77758"/>
            </a:xfrm>
            <a:custGeom>
              <a:rect b="b" l="l" r="r" t="t"/>
              <a:pathLst>
                <a:path extrusionOk="0" h="6918" w="6893">
                  <a:moveTo>
                    <a:pt x="0" y="0"/>
                  </a:moveTo>
                  <a:lnTo>
                    <a:pt x="0" y="6917"/>
                  </a:lnTo>
                  <a:lnTo>
                    <a:pt x="6893" y="6917"/>
                  </a:lnTo>
                  <a:lnTo>
                    <a:pt x="6893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24"/>
            <p:cNvSpPr/>
            <p:nvPr/>
          </p:nvSpPr>
          <p:spPr>
            <a:xfrm>
              <a:off x="1039174" y="588806"/>
              <a:ext cx="77477" cy="77758"/>
            </a:xfrm>
            <a:custGeom>
              <a:rect b="b" l="l" r="r" t="t"/>
              <a:pathLst>
                <a:path extrusionOk="0" h="6918" w="6893">
                  <a:moveTo>
                    <a:pt x="1" y="0"/>
                  </a:moveTo>
                  <a:lnTo>
                    <a:pt x="1" y="6917"/>
                  </a:lnTo>
                  <a:lnTo>
                    <a:pt x="6893" y="6917"/>
                  </a:lnTo>
                  <a:lnTo>
                    <a:pt x="6893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24"/>
            <p:cNvSpPr/>
            <p:nvPr/>
          </p:nvSpPr>
          <p:spPr>
            <a:xfrm>
              <a:off x="932686" y="1003753"/>
              <a:ext cx="77770" cy="77477"/>
            </a:xfrm>
            <a:custGeom>
              <a:rect b="b" l="l" r="r" t="t"/>
              <a:pathLst>
                <a:path extrusionOk="0" h="6893" w="6919">
                  <a:moveTo>
                    <a:pt x="1" y="1"/>
                  </a:moveTo>
                  <a:lnTo>
                    <a:pt x="1" y="6893"/>
                  </a:lnTo>
                  <a:lnTo>
                    <a:pt x="6918" y="6893"/>
                  </a:lnTo>
                  <a:lnTo>
                    <a:pt x="6918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24"/>
            <p:cNvSpPr/>
            <p:nvPr/>
          </p:nvSpPr>
          <p:spPr>
            <a:xfrm>
              <a:off x="932686" y="900086"/>
              <a:ext cx="77770" cy="77477"/>
            </a:xfrm>
            <a:custGeom>
              <a:rect b="b" l="l" r="r" t="t"/>
              <a:pathLst>
                <a:path extrusionOk="0" h="6893" w="6919">
                  <a:moveTo>
                    <a:pt x="1" y="0"/>
                  </a:moveTo>
                  <a:lnTo>
                    <a:pt x="1" y="6893"/>
                  </a:lnTo>
                  <a:lnTo>
                    <a:pt x="6918" y="6893"/>
                  </a:lnTo>
                  <a:lnTo>
                    <a:pt x="6918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24"/>
            <p:cNvSpPr/>
            <p:nvPr/>
          </p:nvSpPr>
          <p:spPr>
            <a:xfrm>
              <a:off x="932686" y="692753"/>
              <a:ext cx="77770" cy="77477"/>
            </a:xfrm>
            <a:custGeom>
              <a:rect b="b" l="l" r="r" t="t"/>
              <a:pathLst>
                <a:path extrusionOk="0" h="6893" w="6919">
                  <a:moveTo>
                    <a:pt x="1" y="0"/>
                  </a:moveTo>
                  <a:lnTo>
                    <a:pt x="1" y="6892"/>
                  </a:lnTo>
                  <a:lnTo>
                    <a:pt x="6918" y="6892"/>
                  </a:lnTo>
                  <a:lnTo>
                    <a:pt x="6918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24"/>
            <p:cNvSpPr/>
            <p:nvPr/>
          </p:nvSpPr>
          <p:spPr>
            <a:xfrm>
              <a:off x="932686" y="588806"/>
              <a:ext cx="77770" cy="77758"/>
            </a:xfrm>
            <a:custGeom>
              <a:rect b="b" l="l" r="r" t="t"/>
              <a:pathLst>
                <a:path extrusionOk="0" h="6918" w="6919">
                  <a:moveTo>
                    <a:pt x="1" y="0"/>
                  </a:moveTo>
                  <a:lnTo>
                    <a:pt x="1" y="6917"/>
                  </a:lnTo>
                  <a:lnTo>
                    <a:pt x="6918" y="6917"/>
                  </a:lnTo>
                  <a:lnTo>
                    <a:pt x="6918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24"/>
            <p:cNvSpPr/>
            <p:nvPr/>
          </p:nvSpPr>
          <p:spPr>
            <a:xfrm>
              <a:off x="1039174" y="485420"/>
              <a:ext cx="77477" cy="77477"/>
            </a:xfrm>
            <a:custGeom>
              <a:rect b="b" l="l" r="r" t="t"/>
              <a:pathLst>
                <a:path extrusionOk="0" h="6893" w="6893">
                  <a:moveTo>
                    <a:pt x="1" y="0"/>
                  </a:moveTo>
                  <a:lnTo>
                    <a:pt x="1" y="6892"/>
                  </a:lnTo>
                  <a:lnTo>
                    <a:pt x="6893" y="6892"/>
                  </a:lnTo>
                  <a:lnTo>
                    <a:pt x="6893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24"/>
            <p:cNvSpPr/>
            <p:nvPr/>
          </p:nvSpPr>
          <p:spPr>
            <a:xfrm>
              <a:off x="1039174" y="381461"/>
              <a:ext cx="77477" cy="77770"/>
            </a:xfrm>
            <a:custGeom>
              <a:rect b="b" l="l" r="r" t="t"/>
              <a:pathLst>
                <a:path extrusionOk="0" h="6919" w="6893">
                  <a:moveTo>
                    <a:pt x="1" y="1"/>
                  </a:moveTo>
                  <a:lnTo>
                    <a:pt x="1" y="6918"/>
                  </a:lnTo>
                  <a:lnTo>
                    <a:pt x="6893" y="6918"/>
                  </a:lnTo>
                  <a:lnTo>
                    <a:pt x="6893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24"/>
            <p:cNvSpPr/>
            <p:nvPr/>
          </p:nvSpPr>
          <p:spPr>
            <a:xfrm>
              <a:off x="932686" y="381461"/>
              <a:ext cx="77770" cy="77770"/>
            </a:xfrm>
            <a:custGeom>
              <a:rect b="b" l="l" r="r" t="t"/>
              <a:pathLst>
                <a:path extrusionOk="0" h="6919" w="6919">
                  <a:moveTo>
                    <a:pt x="1" y="1"/>
                  </a:moveTo>
                  <a:lnTo>
                    <a:pt x="1" y="6918"/>
                  </a:lnTo>
                  <a:lnTo>
                    <a:pt x="6918" y="6918"/>
                  </a:lnTo>
                  <a:lnTo>
                    <a:pt x="6918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1"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9" name="Google Shape;529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79776" y="188808"/>
            <a:ext cx="8584448" cy="4765883"/>
          </a:xfrm>
          <a:prstGeom prst="rect">
            <a:avLst/>
          </a:prstGeom>
          <a:noFill/>
          <a:ln>
            <a:noFill/>
          </a:ln>
        </p:spPr>
      </p:pic>
      <p:sp>
        <p:nvSpPr>
          <p:cNvPr id="530" name="Google Shape;530;p25"/>
          <p:cNvSpPr txBox="1"/>
          <p:nvPr>
            <p:ph type="title"/>
          </p:nvPr>
        </p:nvSpPr>
        <p:spPr>
          <a:xfrm>
            <a:off x="1766400" y="962100"/>
            <a:ext cx="4279200" cy="11388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531" name="Google Shape;531;p25"/>
          <p:cNvSpPr txBox="1"/>
          <p:nvPr>
            <p:ph idx="1" type="subTitle"/>
          </p:nvPr>
        </p:nvSpPr>
        <p:spPr>
          <a:xfrm>
            <a:off x="1766400" y="2100750"/>
            <a:ext cx="4279200" cy="20469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532" name="Google Shape;532;p25"/>
          <p:cNvGrpSpPr/>
          <p:nvPr/>
        </p:nvGrpSpPr>
        <p:grpSpPr>
          <a:xfrm flipH="1">
            <a:off x="507938" y="2952415"/>
            <a:ext cx="207172" cy="554372"/>
            <a:chOff x="568750" y="238125"/>
            <a:chExt cx="402275" cy="1076450"/>
          </a:xfrm>
        </p:grpSpPr>
        <p:sp>
          <p:nvSpPr>
            <p:cNvPr id="533" name="Google Shape;533;p25"/>
            <p:cNvSpPr/>
            <p:nvPr/>
          </p:nvSpPr>
          <p:spPr>
            <a:xfrm>
              <a:off x="568750" y="238125"/>
              <a:ext cx="169800" cy="169825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25"/>
            <p:cNvSpPr/>
            <p:nvPr/>
          </p:nvSpPr>
          <p:spPr>
            <a:xfrm>
              <a:off x="801200" y="238125"/>
              <a:ext cx="169825" cy="169825"/>
            </a:xfrm>
            <a:custGeom>
              <a:rect b="b" l="l" r="r" t="t"/>
              <a:pathLst>
                <a:path extrusionOk="0" h="6793" w="6793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25"/>
            <p:cNvSpPr/>
            <p:nvPr/>
          </p:nvSpPr>
          <p:spPr>
            <a:xfrm>
              <a:off x="801200" y="464925"/>
              <a:ext cx="169825" cy="169825"/>
            </a:xfrm>
            <a:custGeom>
              <a:rect b="b" l="l" r="r" t="t"/>
              <a:pathLst>
                <a:path extrusionOk="0" h="6793" w="6793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25"/>
            <p:cNvSpPr/>
            <p:nvPr/>
          </p:nvSpPr>
          <p:spPr>
            <a:xfrm>
              <a:off x="568750" y="691750"/>
              <a:ext cx="169800" cy="169825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25"/>
            <p:cNvSpPr/>
            <p:nvPr/>
          </p:nvSpPr>
          <p:spPr>
            <a:xfrm>
              <a:off x="801200" y="918575"/>
              <a:ext cx="169825" cy="169200"/>
            </a:xfrm>
            <a:custGeom>
              <a:rect b="b" l="l" r="r" t="t"/>
              <a:pathLst>
                <a:path extrusionOk="0" h="6768" w="6793">
                  <a:moveTo>
                    <a:pt x="0" y="0"/>
                  </a:moveTo>
                  <a:lnTo>
                    <a:pt x="0" y="6767"/>
                  </a:lnTo>
                  <a:lnTo>
                    <a:pt x="6792" y="6767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25"/>
            <p:cNvSpPr/>
            <p:nvPr/>
          </p:nvSpPr>
          <p:spPr>
            <a:xfrm>
              <a:off x="568750" y="1145375"/>
              <a:ext cx="169800" cy="169200"/>
            </a:xfrm>
            <a:custGeom>
              <a:rect b="b" l="l" r="r" t="t"/>
              <a:pathLst>
                <a:path extrusionOk="0" h="6768" w="6792">
                  <a:moveTo>
                    <a:pt x="0" y="1"/>
                  </a:moveTo>
                  <a:lnTo>
                    <a:pt x="0" y="6768"/>
                  </a:lnTo>
                  <a:lnTo>
                    <a:pt x="6792" y="6768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39" name="Google Shape;539;p25"/>
          <p:cNvGrpSpPr/>
          <p:nvPr/>
        </p:nvGrpSpPr>
        <p:grpSpPr>
          <a:xfrm flipH="1">
            <a:off x="8428900" y="2317248"/>
            <a:ext cx="207172" cy="321077"/>
            <a:chOff x="8428900" y="4287435"/>
            <a:chExt cx="207172" cy="321077"/>
          </a:xfrm>
        </p:grpSpPr>
        <p:sp>
          <p:nvSpPr>
            <p:cNvPr id="540" name="Google Shape;540;p25"/>
            <p:cNvSpPr/>
            <p:nvPr/>
          </p:nvSpPr>
          <p:spPr>
            <a:xfrm rot="10800000">
              <a:off x="8548625" y="4521052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25"/>
            <p:cNvSpPr/>
            <p:nvPr/>
          </p:nvSpPr>
          <p:spPr>
            <a:xfrm rot="10800000">
              <a:off x="8428900" y="4521052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25"/>
            <p:cNvSpPr/>
            <p:nvPr/>
          </p:nvSpPr>
          <p:spPr>
            <a:xfrm rot="10800000">
              <a:off x="8428900" y="4404250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25"/>
            <p:cNvSpPr/>
            <p:nvPr/>
          </p:nvSpPr>
          <p:spPr>
            <a:xfrm rot="10800000">
              <a:off x="8548625" y="4287435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44" name="Google Shape;544;p25"/>
          <p:cNvGrpSpPr/>
          <p:nvPr/>
        </p:nvGrpSpPr>
        <p:grpSpPr>
          <a:xfrm flipH="1" rot="5400000">
            <a:off x="3001096" y="4258611"/>
            <a:ext cx="290453" cy="699769"/>
            <a:chOff x="932686" y="381461"/>
            <a:chExt cx="290453" cy="699769"/>
          </a:xfrm>
        </p:grpSpPr>
        <p:sp>
          <p:nvSpPr>
            <p:cNvPr id="545" name="Google Shape;545;p25"/>
            <p:cNvSpPr/>
            <p:nvPr/>
          </p:nvSpPr>
          <p:spPr>
            <a:xfrm>
              <a:off x="1145661" y="1003753"/>
              <a:ext cx="77477" cy="77477"/>
            </a:xfrm>
            <a:custGeom>
              <a:rect b="b" l="l" r="r" t="t"/>
              <a:pathLst>
                <a:path extrusionOk="0" h="6893" w="6893">
                  <a:moveTo>
                    <a:pt x="0" y="1"/>
                  </a:moveTo>
                  <a:lnTo>
                    <a:pt x="0" y="6893"/>
                  </a:lnTo>
                  <a:lnTo>
                    <a:pt x="6893" y="6893"/>
                  </a:lnTo>
                  <a:lnTo>
                    <a:pt x="6893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25"/>
            <p:cNvSpPr/>
            <p:nvPr/>
          </p:nvSpPr>
          <p:spPr>
            <a:xfrm>
              <a:off x="1039174" y="1003753"/>
              <a:ext cx="77477" cy="77477"/>
            </a:xfrm>
            <a:custGeom>
              <a:rect b="b" l="l" r="r" t="t"/>
              <a:pathLst>
                <a:path extrusionOk="0" h="6893" w="6893">
                  <a:moveTo>
                    <a:pt x="1" y="1"/>
                  </a:moveTo>
                  <a:lnTo>
                    <a:pt x="1" y="6893"/>
                  </a:lnTo>
                  <a:lnTo>
                    <a:pt x="6893" y="6893"/>
                  </a:lnTo>
                  <a:lnTo>
                    <a:pt x="6893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25"/>
            <p:cNvSpPr/>
            <p:nvPr/>
          </p:nvSpPr>
          <p:spPr>
            <a:xfrm>
              <a:off x="1039174" y="900086"/>
              <a:ext cx="77477" cy="77477"/>
            </a:xfrm>
            <a:custGeom>
              <a:rect b="b" l="l" r="r" t="t"/>
              <a:pathLst>
                <a:path extrusionOk="0" h="6893" w="6893">
                  <a:moveTo>
                    <a:pt x="1" y="0"/>
                  </a:moveTo>
                  <a:lnTo>
                    <a:pt x="1" y="6893"/>
                  </a:lnTo>
                  <a:lnTo>
                    <a:pt x="6893" y="6893"/>
                  </a:lnTo>
                  <a:lnTo>
                    <a:pt x="6893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25"/>
            <p:cNvSpPr/>
            <p:nvPr/>
          </p:nvSpPr>
          <p:spPr>
            <a:xfrm>
              <a:off x="1145661" y="796420"/>
              <a:ext cx="77477" cy="77477"/>
            </a:xfrm>
            <a:custGeom>
              <a:rect b="b" l="l" r="r" t="t"/>
              <a:pathLst>
                <a:path extrusionOk="0" h="6893" w="6893">
                  <a:moveTo>
                    <a:pt x="0" y="0"/>
                  </a:moveTo>
                  <a:lnTo>
                    <a:pt x="0" y="6893"/>
                  </a:lnTo>
                  <a:lnTo>
                    <a:pt x="6893" y="6893"/>
                  </a:lnTo>
                  <a:lnTo>
                    <a:pt x="6893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25"/>
            <p:cNvSpPr/>
            <p:nvPr/>
          </p:nvSpPr>
          <p:spPr>
            <a:xfrm>
              <a:off x="932686" y="796420"/>
              <a:ext cx="77770" cy="77477"/>
            </a:xfrm>
            <a:custGeom>
              <a:rect b="b" l="l" r="r" t="t"/>
              <a:pathLst>
                <a:path extrusionOk="0" h="6893" w="6919">
                  <a:moveTo>
                    <a:pt x="1" y="0"/>
                  </a:moveTo>
                  <a:lnTo>
                    <a:pt x="1" y="6893"/>
                  </a:lnTo>
                  <a:lnTo>
                    <a:pt x="6918" y="6893"/>
                  </a:lnTo>
                  <a:lnTo>
                    <a:pt x="6918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25"/>
            <p:cNvSpPr/>
            <p:nvPr/>
          </p:nvSpPr>
          <p:spPr>
            <a:xfrm>
              <a:off x="1039174" y="692753"/>
              <a:ext cx="77477" cy="77477"/>
            </a:xfrm>
            <a:custGeom>
              <a:rect b="b" l="l" r="r" t="t"/>
              <a:pathLst>
                <a:path extrusionOk="0" h="6893" w="6893">
                  <a:moveTo>
                    <a:pt x="1" y="0"/>
                  </a:moveTo>
                  <a:lnTo>
                    <a:pt x="1" y="6892"/>
                  </a:lnTo>
                  <a:lnTo>
                    <a:pt x="6893" y="6892"/>
                  </a:lnTo>
                  <a:lnTo>
                    <a:pt x="6893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25"/>
            <p:cNvSpPr/>
            <p:nvPr/>
          </p:nvSpPr>
          <p:spPr>
            <a:xfrm>
              <a:off x="1145661" y="588806"/>
              <a:ext cx="77477" cy="77758"/>
            </a:xfrm>
            <a:custGeom>
              <a:rect b="b" l="l" r="r" t="t"/>
              <a:pathLst>
                <a:path extrusionOk="0" h="6918" w="6893">
                  <a:moveTo>
                    <a:pt x="0" y="0"/>
                  </a:moveTo>
                  <a:lnTo>
                    <a:pt x="0" y="6917"/>
                  </a:lnTo>
                  <a:lnTo>
                    <a:pt x="6893" y="6917"/>
                  </a:lnTo>
                  <a:lnTo>
                    <a:pt x="6893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25"/>
            <p:cNvSpPr/>
            <p:nvPr/>
          </p:nvSpPr>
          <p:spPr>
            <a:xfrm>
              <a:off x="1039174" y="588806"/>
              <a:ext cx="77477" cy="77758"/>
            </a:xfrm>
            <a:custGeom>
              <a:rect b="b" l="l" r="r" t="t"/>
              <a:pathLst>
                <a:path extrusionOk="0" h="6918" w="6893">
                  <a:moveTo>
                    <a:pt x="1" y="0"/>
                  </a:moveTo>
                  <a:lnTo>
                    <a:pt x="1" y="6917"/>
                  </a:lnTo>
                  <a:lnTo>
                    <a:pt x="6893" y="6917"/>
                  </a:lnTo>
                  <a:lnTo>
                    <a:pt x="6893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25"/>
            <p:cNvSpPr/>
            <p:nvPr/>
          </p:nvSpPr>
          <p:spPr>
            <a:xfrm>
              <a:off x="932686" y="1003753"/>
              <a:ext cx="77770" cy="77477"/>
            </a:xfrm>
            <a:custGeom>
              <a:rect b="b" l="l" r="r" t="t"/>
              <a:pathLst>
                <a:path extrusionOk="0" h="6893" w="6919">
                  <a:moveTo>
                    <a:pt x="1" y="1"/>
                  </a:moveTo>
                  <a:lnTo>
                    <a:pt x="1" y="6893"/>
                  </a:lnTo>
                  <a:lnTo>
                    <a:pt x="6918" y="6893"/>
                  </a:lnTo>
                  <a:lnTo>
                    <a:pt x="6918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25"/>
            <p:cNvSpPr/>
            <p:nvPr/>
          </p:nvSpPr>
          <p:spPr>
            <a:xfrm>
              <a:off x="932686" y="900086"/>
              <a:ext cx="77770" cy="77477"/>
            </a:xfrm>
            <a:custGeom>
              <a:rect b="b" l="l" r="r" t="t"/>
              <a:pathLst>
                <a:path extrusionOk="0" h="6893" w="6919">
                  <a:moveTo>
                    <a:pt x="1" y="0"/>
                  </a:moveTo>
                  <a:lnTo>
                    <a:pt x="1" y="6893"/>
                  </a:lnTo>
                  <a:lnTo>
                    <a:pt x="6918" y="6893"/>
                  </a:lnTo>
                  <a:lnTo>
                    <a:pt x="6918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25"/>
            <p:cNvSpPr/>
            <p:nvPr/>
          </p:nvSpPr>
          <p:spPr>
            <a:xfrm>
              <a:off x="932686" y="692753"/>
              <a:ext cx="77770" cy="77477"/>
            </a:xfrm>
            <a:custGeom>
              <a:rect b="b" l="l" r="r" t="t"/>
              <a:pathLst>
                <a:path extrusionOk="0" h="6893" w="6919">
                  <a:moveTo>
                    <a:pt x="1" y="0"/>
                  </a:moveTo>
                  <a:lnTo>
                    <a:pt x="1" y="6892"/>
                  </a:lnTo>
                  <a:lnTo>
                    <a:pt x="6918" y="6892"/>
                  </a:lnTo>
                  <a:lnTo>
                    <a:pt x="6918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25"/>
            <p:cNvSpPr/>
            <p:nvPr/>
          </p:nvSpPr>
          <p:spPr>
            <a:xfrm>
              <a:off x="932686" y="588806"/>
              <a:ext cx="77770" cy="77758"/>
            </a:xfrm>
            <a:custGeom>
              <a:rect b="b" l="l" r="r" t="t"/>
              <a:pathLst>
                <a:path extrusionOk="0" h="6918" w="6919">
                  <a:moveTo>
                    <a:pt x="1" y="0"/>
                  </a:moveTo>
                  <a:lnTo>
                    <a:pt x="1" y="6917"/>
                  </a:lnTo>
                  <a:lnTo>
                    <a:pt x="6918" y="6917"/>
                  </a:lnTo>
                  <a:lnTo>
                    <a:pt x="6918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25"/>
            <p:cNvSpPr/>
            <p:nvPr/>
          </p:nvSpPr>
          <p:spPr>
            <a:xfrm>
              <a:off x="1039174" y="485420"/>
              <a:ext cx="77477" cy="77477"/>
            </a:xfrm>
            <a:custGeom>
              <a:rect b="b" l="l" r="r" t="t"/>
              <a:pathLst>
                <a:path extrusionOk="0" h="6893" w="6893">
                  <a:moveTo>
                    <a:pt x="1" y="0"/>
                  </a:moveTo>
                  <a:lnTo>
                    <a:pt x="1" y="6892"/>
                  </a:lnTo>
                  <a:lnTo>
                    <a:pt x="6893" y="6892"/>
                  </a:lnTo>
                  <a:lnTo>
                    <a:pt x="6893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25"/>
            <p:cNvSpPr/>
            <p:nvPr/>
          </p:nvSpPr>
          <p:spPr>
            <a:xfrm>
              <a:off x="1039174" y="381461"/>
              <a:ext cx="77477" cy="77770"/>
            </a:xfrm>
            <a:custGeom>
              <a:rect b="b" l="l" r="r" t="t"/>
              <a:pathLst>
                <a:path extrusionOk="0" h="6919" w="6893">
                  <a:moveTo>
                    <a:pt x="1" y="1"/>
                  </a:moveTo>
                  <a:lnTo>
                    <a:pt x="1" y="6918"/>
                  </a:lnTo>
                  <a:lnTo>
                    <a:pt x="6893" y="6918"/>
                  </a:lnTo>
                  <a:lnTo>
                    <a:pt x="6893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25"/>
            <p:cNvSpPr/>
            <p:nvPr/>
          </p:nvSpPr>
          <p:spPr>
            <a:xfrm>
              <a:off x="932686" y="381461"/>
              <a:ext cx="77770" cy="77770"/>
            </a:xfrm>
            <a:custGeom>
              <a:rect b="b" l="l" r="r" t="t"/>
              <a:pathLst>
                <a:path extrusionOk="0" h="6919" w="6919">
                  <a:moveTo>
                    <a:pt x="1" y="1"/>
                  </a:moveTo>
                  <a:lnTo>
                    <a:pt x="1" y="6918"/>
                  </a:lnTo>
                  <a:lnTo>
                    <a:pt x="6918" y="6918"/>
                  </a:lnTo>
                  <a:lnTo>
                    <a:pt x="6918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1_1"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1" name="Google Shape;561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79776" y="188808"/>
            <a:ext cx="8584448" cy="4765883"/>
          </a:xfrm>
          <a:prstGeom prst="rect">
            <a:avLst/>
          </a:prstGeom>
          <a:noFill/>
          <a:ln>
            <a:noFill/>
          </a:ln>
        </p:spPr>
      </p:pic>
      <p:sp>
        <p:nvSpPr>
          <p:cNvPr id="562" name="Google Shape;562;p26"/>
          <p:cNvSpPr txBox="1"/>
          <p:nvPr>
            <p:ph type="title"/>
          </p:nvPr>
        </p:nvSpPr>
        <p:spPr>
          <a:xfrm>
            <a:off x="715100" y="1310975"/>
            <a:ext cx="3491700" cy="12609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563" name="Google Shape;563;p26"/>
          <p:cNvSpPr txBox="1"/>
          <p:nvPr>
            <p:ph idx="1" type="subTitle"/>
          </p:nvPr>
        </p:nvSpPr>
        <p:spPr>
          <a:xfrm>
            <a:off x="715100" y="2571625"/>
            <a:ext cx="3491700" cy="12609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564" name="Google Shape;564;p26"/>
          <p:cNvGrpSpPr/>
          <p:nvPr/>
        </p:nvGrpSpPr>
        <p:grpSpPr>
          <a:xfrm rot="-5400000">
            <a:off x="7933786" y="4403836"/>
            <a:ext cx="290453" cy="699769"/>
            <a:chOff x="932686" y="381461"/>
            <a:chExt cx="290453" cy="699769"/>
          </a:xfrm>
        </p:grpSpPr>
        <p:sp>
          <p:nvSpPr>
            <p:cNvPr id="565" name="Google Shape;565;p26"/>
            <p:cNvSpPr/>
            <p:nvPr/>
          </p:nvSpPr>
          <p:spPr>
            <a:xfrm>
              <a:off x="1145661" y="1003753"/>
              <a:ext cx="77477" cy="77477"/>
            </a:xfrm>
            <a:custGeom>
              <a:rect b="b" l="l" r="r" t="t"/>
              <a:pathLst>
                <a:path extrusionOk="0" h="6893" w="6893">
                  <a:moveTo>
                    <a:pt x="0" y="1"/>
                  </a:moveTo>
                  <a:lnTo>
                    <a:pt x="0" y="6893"/>
                  </a:lnTo>
                  <a:lnTo>
                    <a:pt x="6893" y="6893"/>
                  </a:lnTo>
                  <a:lnTo>
                    <a:pt x="6893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26"/>
            <p:cNvSpPr/>
            <p:nvPr/>
          </p:nvSpPr>
          <p:spPr>
            <a:xfrm>
              <a:off x="1039174" y="1003753"/>
              <a:ext cx="77477" cy="77477"/>
            </a:xfrm>
            <a:custGeom>
              <a:rect b="b" l="l" r="r" t="t"/>
              <a:pathLst>
                <a:path extrusionOk="0" h="6893" w="6893">
                  <a:moveTo>
                    <a:pt x="1" y="1"/>
                  </a:moveTo>
                  <a:lnTo>
                    <a:pt x="1" y="6893"/>
                  </a:lnTo>
                  <a:lnTo>
                    <a:pt x="6893" y="6893"/>
                  </a:lnTo>
                  <a:lnTo>
                    <a:pt x="6893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26"/>
            <p:cNvSpPr/>
            <p:nvPr/>
          </p:nvSpPr>
          <p:spPr>
            <a:xfrm>
              <a:off x="1039174" y="900086"/>
              <a:ext cx="77477" cy="77477"/>
            </a:xfrm>
            <a:custGeom>
              <a:rect b="b" l="l" r="r" t="t"/>
              <a:pathLst>
                <a:path extrusionOk="0" h="6893" w="6893">
                  <a:moveTo>
                    <a:pt x="1" y="0"/>
                  </a:moveTo>
                  <a:lnTo>
                    <a:pt x="1" y="6893"/>
                  </a:lnTo>
                  <a:lnTo>
                    <a:pt x="6893" y="6893"/>
                  </a:lnTo>
                  <a:lnTo>
                    <a:pt x="6893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26"/>
            <p:cNvSpPr/>
            <p:nvPr/>
          </p:nvSpPr>
          <p:spPr>
            <a:xfrm>
              <a:off x="1145661" y="796420"/>
              <a:ext cx="77477" cy="77477"/>
            </a:xfrm>
            <a:custGeom>
              <a:rect b="b" l="l" r="r" t="t"/>
              <a:pathLst>
                <a:path extrusionOk="0" h="6893" w="6893">
                  <a:moveTo>
                    <a:pt x="0" y="0"/>
                  </a:moveTo>
                  <a:lnTo>
                    <a:pt x="0" y="6893"/>
                  </a:lnTo>
                  <a:lnTo>
                    <a:pt x="6893" y="6893"/>
                  </a:lnTo>
                  <a:lnTo>
                    <a:pt x="6893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26"/>
            <p:cNvSpPr/>
            <p:nvPr/>
          </p:nvSpPr>
          <p:spPr>
            <a:xfrm>
              <a:off x="932686" y="796420"/>
              <a:ext cx="77770" cy="77477"/>
            </a:xfrm>
            <a:custGeom>
              <a:rect b="b" l="l" r="r" t="t"/>
              <a:pathLst>
                <a:path extrusionOk="0" h="6893" w="6919">
                  <a:moveTo>
                    <a:pt x="1" y="0"/>
                  </a:moveTo>
                  <a:lnTo>
                    <a:pt x="1" y="6893"/>
                  </a:lnTo>
                  <a:lnTo>
                    <a:pt x="6918" y="6893"/>
                  </a:lnTo>
                  <a:lnTo>
                    <a:pt x="6918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26"/>
            <p:cNvSpPr/>
            <p:nvPr/>
          </p:nvSpPr>
          <p:spPr>
            <a:xfrm>
              <a:off x="1039174" y="692753"/>
              <a:ext cx="77477" cy="77477"/>
            </a:xfrm>
            <a:custGeom>
              <a:rect b="b" l="l" r="r" t="t"/>
              <a:pathLst>
                <a:path extrusionOk="0" h="6893" w="6893">
                  <a:moveTo>
                    <a:pt x="1" y="0"/>
                  </a:moveTo>
                  <a:lnTo>
                    <a:pt x="1" y="6892"/>
                  </a:lnTo>
                  <a:lnTo>
                    <a:pt x="6893" y="6892"/>
                  </a:lnTo>
                  <a:lnTo>
                    <a:pt x="6893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26"/>
            <p:cNvSpPr/>
            <p:nvPr/>
          </p:nvSpPr>
          <p:spPr>
            <a:xfrm>
              <a:off x="1145661" y="588806"/>
              <a:ext cx="77477" cy="77758"/>
            </a:xfrm>
            <a:custGeom>
              <a:rect b="b" l="l" r="r" t="t"/>
              <a:pathLst>
                <a:path extrusionOk="0" h="6918" w="6893">
                  <a:moveTo>
                    <a:pt x="0" y="0"/>
                  </a:moveTo>
                  <a:lnTo>
                    <a:pt x="0" y="6917"/>
                  </a:lnTo>
                  <a:lnTo>
                    <a:pt x="6893" y="6917"/>
                  </a:lnTo>
                  <a:lnTo>
                    <a:pt x="6893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26"/>
            <p:cNvSpPr/>
            <p:nvPr/>
          </p:nvSpPr>
          <p:spPr>
            <a:xfrm>
              <a:off x="1039174" y="588806"/>
              <a:ext cx="77477" cy="77758"/>
            </a:xfrm>
            <a:custGeom>
              <a:rect b="b" l="l" r="r" t="t"/>
              <a:pathLst>
                <a:path extrusionOk="0" h="6918" w="6893">
                  <a:moveTo>
                    <a:pt x="1" y="0"/>
                  </a:moveTo>
                  <a:lnTo>
                    <a:pt x="1" y="6917"/>
                  </a:lnTo>
                  <a:lnTo>
                    <a:pt x="6893" y="6917"/>
                  </a:lnTo>
                  <a:lnTo>
                    <a:pt x="6893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26"/>
            <p:cNvSpPr/>
            <p:nvPr/>
          </p:nvSpPr>
          <p:spPr>
            <a:xfrm>
              <a:off x="932686" y="1003753"/>
              <a:ext cx="77770" cy="77477"/>
            </a:xfrm>
            <a:custGeom>
              <a:rect b="b" l="l" r="r" t="t"/>
              <a:pathLst>
                <a:path extrusionOk="0" h="6893" w="6919">
                  <a:moveTo>
                    <a:pt x="1" y="1"/>
                  </a:moveTo>
                  <a:lnTo>
                    <a:pt x="1" y="6893"/>
                  </a:lnTo>
                  <a:lnTo>
                    <a:pt x="6918" y="6893"/>
                  </a:lnTo>
                  <a:lnTo>
                    <a:pt x="6918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26"/>
            <p:cNvSpPr/>
            <p:nvPr/>
          </p:nvSpPr>
          <p:spPr>
            <a:xfrm>
              <a:off x="932686" y="900086"/>
              <a:ext cx="77770" cy="77477"/>
            </a:xfrm>
            <a:custGeom>
              <a:rect b="b" l="l" r="r" t="t"/>
              <a:pathLst>
                <a:path extrusionOk="0" h="6893" w="6919">
                  <a:moveTo>
                    <a:pt x="1" y="0"/>
                  </a:moveTo>
                  <a:lnTo>
                    <a:pt x="1" y="6893"/>
                  </a:lnTo>
                  <a:lnTo>
                    <a:pt x="6918" y="6893"/>
                  </a:lnTo>
                  <a:lnTo>
                    <a:pt x="6918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26"/>
            <p:cNvSpPr/>
            <p:nvPr/>
          </p:nvSpPr>
          <p:spPr>
            <a:xfrm>
              <a:off x="932686" y="692753"/>
              <a:ext cx="77770" cy="77477"/>
            </a:xfrm>
            <a:custGeom>
              <a:rect b="b" l="l" r="r" t="t"/>
              <a:pathLst>
                <a:path extrusionOk="0" h="6893" w="6919">
                  <a:moveTo>
                    <a:pt x="1" y="0"/>
                  </a:moveTo>
                  <a:lnTo>
                    <a:pt x="1" y="6892"/>
                  </a:lnTo>
                  <a:lnTo>
                    <a:pt x="6918" y="6892"/>
                  </a:lnTo>
                  <a:lnTo>
                    <a:pt x="6918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26"/>
            <p:cNvSpPr/>
            <p:nvPr/>
          </p:nvSpPr>
          <p:spPr>
            <a:xfrm>
              <a:off x="932686" y="588806"/>
              <a:ext cx="77770" cy="77758"/>
            </a:xfrm>
            <a:custGeom>
              <a:rect b="b" l="l" r="r" t="t"/>
              <a:pathLst>
                <a:path extrusionOk="0" h="6918" w="6919">
                  <a:moveTo>
                    <a:pt x="1" y="0"/>
                  </a:moveTo>
                  <a:lnTo>
                    <a:pt x="1" y="6917"/>
                  </a:lnTo>
                  <a:lnTo>
                    <a:pt x="6918" y="6917"/>
                  </a:lnTo>
                  <a:lnTo>
                    <a:pt x="6918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26"/>
            <p:cNvSpPr/>
            <p:nvPr/>
          </p:nvSpPr>
          <p:spPr>
            <a:xfrm>
              <a:off x="1039174" y="485420"/>
              <a:ext cx="77477" cy="77477"/>
            </a:xfrm>
            <a:custGeom>
              <a:rect b="b" l="l" r="r" t="t"/>
              <a:pathLst>
                <a:path extrusionOk="0" h="6893" w="6893">
                  <a:moveTo>
                    <a:pt x="1" y="0"/>
                  </a:moveTo>
                  <a:lnTo>
                    <a:pt x="1" y="6892"/>
                  </a:lnTo>
                  <a:lnTo>
                    <a:pt x="6893" y="6892"/>
                  </a:lnTo>
                  <a:lnTo>
                    <a:pt x="6893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26"/>
            <p:cNvSpPr/>
            <p:nvPr/>
          </p:nvSpPr>
          <p:spPr>
            <a:xfrm>
              <a:off x="1039174" y="381461"/>
              <a:ext cx="77477" cy="77770"/>
            </a:xfrm>
            <a:custGeom>
              <a:rect b="b" l="l" r="r" t="t"/>
              <a:pathLst>
                <a:path extrusionOk="0" h="6919" w="6893">
                  <a:moveTo>
                    <a:pt x="1" y="1"/>
                  </a:moveTo>
                  <a:lnTo>
                    <a:pt x="1" y="6918"/>
                  </a:lnTo>
                  <a:lnTo>
                    <a:pt x="6893" y="6918"/>
                  </a:lnTo>
                  <a:lnTo>
                    <a:pt x="6893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26"/>
            <p:cNvSpPr/>
            <p:nvPr/>
          </p:nvSpPr>
          <p:spPr>
            <a:xfrm>
              <a:off x="932686" y="381461"/>
              <a:ext cx="77770" cy="77770"/>
            </a:xfrm>
            <a:custGeom>
              <a:rect b="b" l="l" r="r" t="t"/>
              <a:pathLst>
                <a:path extrusionOk="0" h="6919" w="6919">
                  <a:moveTo>
                    <a:pt x="1" y="1"/>
                  </a:moveTo>
                  <a:lnTo>
                    <a:pt x="1" y="6918"/>
                  </a:lnTo>
                  <a:lnTo>
                    <a:pt x="6918" y="6918"/>
                  </a:lnTo>
                  <a:lnTo>
                    <a:pt x="6918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80" name="Google Shape;580;p26"/>
          <p:cNvGrpSpPr/>
          <p:nvPr/>
        </p:nvGrpSpPr>
        <p:grpSpPr>
          <a:xfrm>
            <a:off x="468123" y="442692"/>
            <a:ext cx="493974" cy="184632"/>
            <a:chOff x="2803075" y="776325"/>
            <a:chExt cx="868450" cy="324600"/>
          </a:xfrm>
        </p:grpSpPr>
        <p:sp>
          <p:nvSpPr>
            <p:cNvPr id="581" name="Google Shape;581;p26"/>
            <p:cNvSpPr/>
            <p:nvPr/>
          </p:nvSpPr>
          <p:spPr>
            <a:xfrm>
              <a:off x="2803075" y="964300"/>
              <a:ext cx="136625" cy="136625"/>
            </a:xfrm>
            <a:custGeom>
              <a:rect b="b" l="l" r="r" t="t"/>
              <a:pathLst>
                <a:path extrusionOk="0" h="5465" w="5465">
                  <a:moveTo>
                    <a:pt x="1" y="1"/>
                  </a:moveTo>
                  <a:lnTo>
                    <a:pt x="1" y="5464"/>
                  </a:lnTo>
                  <a:lnTo>
                    <a:pt x="5464" y="5464"/>
                  </a:lnTo>
                  <a:lnTo>
                    <a:pt x="5464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26"/>
            <p:cNvSpPr/>
            <p:nvPr/>
          </p:nvSpPr>
          <p:spPr>
            <a:xfrm>
              <a:off x="2986050" y="776325"/>
              <a:ext cx="136600" cy="137250"/>
            </a:xfrm>
            <a:custGeom>
              <a:rect b="b" l="l" r="r" t="t"/>
              <a:pathLst>
                <a:path extrusionOk="0" h="5490" w="5464">
                  <a:moveTo>
                    <a:pt x="0" y="1"/>
                  </a:moveTo>
                  <a:lnTo>
                    <a:pt x="0" y="5490"/>
                  </a:lnTo>
                  <a:lnTo>
                    <a:pt x="5464" y="5490"/>
                  </a:lnTo>
                  <a:lnTo>
                    <a:pt x="5464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26"/>
            <p:cNvSpPr/>
            <p:nvPr/>
          </p:nvSpPr>
          <p:spPr>
            <a:xfrm>
              <a:off x="3169000" y="964300"/>
              <a:ext cx="136600" cy="136625"/>
            </a:xfrm>
            <a:custGeom>
              <a:rect b="b" l="l" r="r" t="t"/>
              <a:pathLst>
                <a:path extrusionOk="0" h="5465" w="5464">
                  <a:moveTo>
                    <a:pt x="0" y="1"/>
                  </a:moveTo>
                  <a:lnTo>
                    <a:pt x="0" y="5464"/>
                  </a:lnTo>
                  <a:lnTo>
                    <a:pt x="5464" y="5464"/>
                  </a:lnTo>
                  <a:lnTo>
                    <a:pt x="5464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26"/>
            <p:cNvSpPr/>
            <p:nvPr/>
          </p:nvSpPr>
          <p:spPr>
            <a:xfrm>
              <a:off x="3351950" y="776325"/>
              <a:ext cx="136625" cy="137250"/>
            </a:xfrm>
            <a:custGeom>
              <a:rect b="b" l="l" r="r" t="t"/>
              <a:pathLst>
                <a:path extrusionOk="0" h="5490" w="5465">
                  <a:moveTo>
                    <a:pt x="1" y="1"/>
                  </a:moveTo>
                  <a:lnTo>
                    <a:pt x="1" y="5490"/>
                  </a:lnTo>
                  <a:lnTo>
                    <a:pt x="5464" y="5490"/>
                  </a:lnTo>
                  <a:lnTo>
                    <a:pt x="5464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26"/>
            <p:cNvSpPr/>
            <p:nvPr/>
          </p:nvSpPr>
          <p:spPr>
            <a:xfrm>
              <a:off x="3534275" y="964300"/>
              <a:ext cx="137250" cy="136625"/>
            </a:xfrm>
            <a:custGeom>
              <a:rect b="b" l="l" r="r" t="t"/>
              <a:pathLst>
                <a:path extrusionOk="0" h="5465" w="5490">
                  <a:moveTo>
                    <a:pt x="1" y="1"/>
                  </a:moveTo>
                  <a:lnTo>
                    <a:pt x="1" y="5464"/>
                  </a:lnTo>
                  <a:lnTo>
                    <a:pt x="5490" y="5464"/>
                  </a:lnTo>
                  <a:lnTo>
                    <a:pt x="5490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26"/>
            <p:cNvSpPr/>
            <p:nvPr/>
          </p:nvSpPr>
          <p:spPr>
            <a:xfrm>
              <a:off x="3534275" y="776325"/>
              <a:ext cx="137250" cy="137250"/>
            </a:xfrm>
            <a:custGeom>
              <a:rect b="b" l="l" r="r" t="t"/>
              <a:pathLst>
                <a:path extrusionOk="0" h="5490" w="5490">
                  <a:moveTo>
                    <a:pt x="1" y="1"/>
                  </a:moveTo>
                  <a:lnTo>
                    <a:pt x="1" y="5490"/>
                  </a:lnTo>
                  <a:lnTo>
                    <a:pt x="5490" y="5490"/>
                  </a:lnTo>
                  <a:lnTo>
                    <a:pt x="5490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87" name="Google Shape;587;p26"/>
          <p:cNvGrpSpPr/>
          <p:nvPr/>
        </p:nvGrpSpPr>
        <p:grpSpPr>
          <a:xfrm>
            <a:off x="1666949" y="4195906"/>
            <a:ext cx="207172" cy="321077"/>
            <a:chOff x="815599" y="717719"/>
            <a:chExt cx="207172" cy="321077"/>
          </a:xfrm>
        </p:grpSpPr>
        <p:sp>
          <p:nvSpPr>
            <p:cNvPr id="588" name="Google Shape;588;p26"/>
            <p:cNvSpPr/>
            <p:nvPr/>
          </p:nvSpPr>
          <p:spPr>
            <a:xfrm>
              <a:off x="815599" y="717719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26"/>
            <p:cNvSpPr/>
            <p:nvPr/>
          </p:nvSpPr>
          <p:spPr>
            <a:xfrm>
              <a:off x="935311" y="717719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26"/>
            <p:cNvSpPr/>
            <p:nvPr/>
          </p:nvSpPr>
          <p:spPr>
            <a:xfrm>
              <a:off x="935311" y="834521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26"/>
            <p:cNvSpPr/>
            <p:nvPr/>
          </p:nvSpPr>
          <p:spPr>
            <a:xfrm>
              <a:off x="815599" y="951335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1_1_1"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" name="Google Shape;593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79776" y="188808"/>
            <a:ext cx="8584448" cy="4765883"/>
          </a:xfrm>
          <a:prstGeom prst="rect">
            <a:avLst/>
          </a:prstGeom>
          <a:noFill/>
          <a:ln>
            <a:noFill/>
          </a:ln>
        </p:spPr>
      </p:pic>
      <p:sp>
        <p:nvSpPr>
          <p:cNvPr id="594" name="Google Shape;594;p27"/>
          <p:cNvSpPr txBox="1"/>
          <p:nvPr>
            <p:ph idx="1" type="subTitle"/>
          </p:nvPr>
        </p:nvSpPr>
        <p:spPr>
          <a:xfrm>
            <a:off x="1874550" y="1121500"/>
            <a:ext cx="5385600" cy="8307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228600" lIns="228600" spcFirstLastPara="1" rIns="228600" wrap="square" tIns="2286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95" name="Google Shape;595;p27"/>
          <p:cNvSpPr txBox="1"/>
          <p:nvPr>
            <p:ph type="title"/>
          </p:nvPr>
        </p:nvSpPr>
        <p:spPr>
          <a:xfrm>
            <a:off x="1874550" y="535000"/>
            <a:ext cx="5385600" cy="5865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596" name="Google Shape;596;p27"/>
          <p:cNvGrpSpPr/>
          <p:nvPr/>
        </p:nvGrpSpPr>
        <p:grpSpPr>
          <a:xfrm>
            <a:off x="8593549" y="1500331"/>
            <a:ext cx="207172" cy="321077"/>
            <a:chOff x="815599" y="717719"/>
            <a:chExt cx="207172" cy="321077"/>
          </a:xfrm>
        </p:grpSpPr>
        <p:sp>
          <p:nvSpPr>
            <p:cNvPr id="597" name="Google Shape;597;p27"/>
            <p:cNvSpPr/>
            <p:nvPr/>
          </p:nvSpPr>
          <p:spPr>
            <a:xfrm>
              <a:off x="815599" y="717719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27"/>
            <p:cNvSpPr/>
            <p:nvPr/>
          </p:nvSpPr>
          <p:spPr>
            <a:xfrm>
              <a:off x="935311" y="717719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27"/>
            <p:cNvSpPr/>
            <p:nvPr/>
          </p:nvSpPr>
          <p:spPr>
            <a:xfrm>
              <a:off x="935311" y="834521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27"/>
            <p:cNvSpPr/>
            <p:nvPr/>
          </p:nvSpPr>
          <p:spPr>
            <a:xfrm>
              <a:off x="815599" y="951335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01" name="Google Shape;601;p27"/>
          <p:cNvGrpSpPr/>
          <p:nvPr/>
        </p:nvGrpSpPr>
        <p:grpSpPr>
          <a:xfrm rot="5400000">
            <a:off x="7734150" y="2736590"/>
            <a:ext cx="207172" cy="554372"/>
            <a:chOff x="568750" y="238125"/>
            <a:chExt cx="402275" cy="1076450"/>
          </a:xfrm>
        </p:grpSpPr>
        <p:sp>
          <p:nvSpPr>
            <p:cNvPr id="602" name="Google Shape;602;p27"/>
            <p:cNvSpPr/>
            <p:nvPr/>
          </p:nvSpPr>
          <p:spPr>
            <a:xfrm>
              <a:off x="568750" y="238125"/>
              <a:ext cx="169800" cy="169825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27"/>
            <p:cNvSpPr/>
            <p:nvPr/>
          </p:nvSpPr>
          <p:spPr>
            <a:xfrm>
              <a:off x="801200" y="238125"/>
              <a:ext cx="169825" cy="169825"/>
            </a:xfrm>
            <a:custGeom>
              <a:rect b="b" l="l" r="r" t="t"/>
              <a:pathLst>
                <a:path extrusionOk="0" h="6793" w="6793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27"/>
            <p:cNvSpPr/>
            <p:nvPr/>
          </p:nvSpPr>
          <p:spPr>
            <a:xfrm>
              <a:off x="801200" y="464925"/>
              <a:ext cx="169825" cy="169825"/>
            </a:xfrm>
            <a:custGeom>
              <a:rect b="b" l="l" r="r" t="t"/>
              <a:pathLst>
                <a:path extrusionOk="0" h="6793" w="6793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27"/>
            <p:cNvSpPr/>
            <p:nvPr/>
          </p:nvSpPr>
          <p:spPr>
            <a:xfrm>
              <a:off x="568750" y="691750"/>
              <a:ext cx="169800" cy="169825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27"/>
            <p:cNvSpPr/>
            <p:nvPr/>
          </p:nvSpPr>
          <p:spPr>
            <a:xfrm>
              <a:off x="801200" y="918575"/>
              <a:ext cx="169825" cy="169200"/>
            </a:xfrm>
            <a:custGeom>
              <a:rect b="b" l="l" r="r" t="t"/>
              <a:pathLst>
                <a:path extrusionOk="0" h="6768" w="6793">
                  <a:moveTo>
                    <a:pt x="0" y="0"/>
                  </a:moveTo>
                  <a:lnTo>
                    <a:pt x="0" y="6767"/>
                  </a:lnTo>
                  <a:lnTo>
                    <a:pt x="6792" y="6767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27"/>
            <p:cNvSpPr/>
            <p:nvPr/>
          </p:nvSpPr>
          <p:spPr>
            <a:xfrm>
              <a:off x="568750" y="1145375"/>
              <a:ext cx="169800" cy="169200"/>
            </a:xfrm>
            <a:custGeom>
              <a:rect b="b" l="l" r="r" t="t"/>
              <a:pathLst>
                <a:path extrusionOk="0" h="6768" w="6792">
                  <a:moveTo>
                    <a:pt x="0" y="1"/>
                  </a:moveTo>
                  <a:lnTo>
                    <a:pt x="0" y="6768"/>
                  </a:lnTo>
                  <a:lnTo>
                    <a:pt x="6792" y="6768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08" name="Google Shape;608;p27"/>
          <p:cNvGrpSpPr/>
          <p:nvPr/>
        </p:nvGrpSpPr>
        <p:grpSpPr>
          <a:xfrm flipH="1">
            <a:off x="761474" y="3117344"/>
            <a:ext cx="207172" cy="321077"/>
            <a:chOff x="815599" y="717719"/>
            <a:chExt cx="207172" cy="321077"/>
          </a:xfrm>
        </p:grpSpPr>
        <p:sp>
          <p:nvSpPr>
            <p:cNvPr id="609" name="Google Shape;609;p27"/>
            <p:cNvSpPr/>
            <p:nvPr/>
          </p:nvSpPr>
          <p:spPr>
            <a:xfrm>
              <a:off x="815599" y="717719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27"/>
            <p:cNvSpPr/>
            <p:nvPr/>
          </p:nvSpPr>
          <p:spPr>
            <a:xfrm>
              <a:off x="935311" y="717719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27"/>
            <p:cNvSpPr/>
            <p:nvPr/>
          </p:nvSpPr>
          <p:spPr>
            <a:xfrm>
              <a:off x="935311" y="834521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27"/>
            <p:cNvSpPr/>
            <p:nvPr/>
          </p:nvSpPr>
          <p:spPr>
            <a:xfrm>
              <a:off x="815599" y="951335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1_1_1_1"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" name="Google Shape;614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79776" y="188808"/>
            <a:ext cx="8584448" cy="4765883"/>
          </a:xfrm>
          <a:prstGeom prst="rect">
            <a:avLst/>
          </a:prstGeom>
          <a:noFill/>
          <a:ln>
            <a:noFill/>
          </a:ln>
        </p:spPr>
      </p:pic>
      <p:sp>
        <p:nvSpPr>
          <p:cNvPr id="615" name="Google Shape;615;p28"/>
          <p:cNvSpPr txBox="1"/>
          <p:nvPr>
            <p:ph type="title"/>
          </p:nvPr>
        </p:nvSpPr>
        <p:spPr>
          <a:xfrm>
            <a:off x="715100" y="962400"/>
            <a:ext cx="4871400" cy="10083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16" name="Google Shape;616;p28"/>
          <p:cNvSpPr txBox="1"/>
          <p:nvPr>
            <p:ph idx="1" type="subTitle"/>
          </p:nvPr>
        </p:nvSpPr>
        <p:spPr>
          <a:xfrm>
            <a:off x="715100" y="1970700"/>
            <a:ext cx="4871400" cy="22104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617" name="Google Shape;617;p28"/>
          <p:cNvGrpSpPr/>
          <p:nvPr/>
        </p:nvGrpSpPr>
        <p:grpSpPr>
          <a:xfrm>
            <a:off x="8648774" y="1605106"/>
            <a:ext cx="207172" cy="321077"/>
            <a:chOff x="815599" y="717719"/>
            <a:chExt cx="207172" cy="321077"/>
          </a:xfrm>
        </p:grpSpPr>
        <p:sp>
          <p:nvSpPr>
            <p:cNvPr id="618" name="Google Shape;618;p28"/>
            <p:cNvSpPr/>
            <p:nvPr/>
          </p:nvSpPr>
          <p:spPr>
            <a:xfrm>
              <a:off x="815599" y="717719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28"/>
            <p:cNvSpPr/>
            <p:nvPr/>
          </p:nvSpPr>
          <p:spPr>
            <a:xfrm>
              <a:off x="935311" y="717719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28"/>
            <p:cNvSpPr/>
            <p:nvPr/>
          </p:nvSpPr>
          <p:spPr>
            <a:xfrm>
              <a:off x="935311" y="834521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28"/>
            <p:cNvSpPr/>
            <p:nvPr/>
          </p:nvSpPr>
          <p:spPr>
            <a:xfrm>
              <a:off x="815599" y="951335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22" name="Google Shape;622;p28"/>
          <p:cNvGrpSpPr/>
          <p:nvPr/>
        </p:nvGrpSpPr>
        <p:grpSpPr>
          <a:xfrm rot="5400000">
            <a:off x="5820650" y="154240"/>
            <a:ext cx="207172" cy="554372"/>
            <a:chOff x="568750" y="238125"/>
            <a:chExt cx="402275" cy="1076450"/>
          </a:xfrm>
        </p:grpSpPr>
        <p:sp>
          <p:nvSpPr>
            <p:cNvPr id="623" name="Google Shape;623;p28"/>
            <p:cNvSpPr/>
            <p:nvPr/>
          </p:nvSpPr>
          <p:spPr>
            <a:xfrm>
              <a:off x="568750" y="238125"/>
              <a:ext cx="169800" cy="169825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28"/>
            <p:cNvSpPr/>
            <p:nvPr/>
          </p:nvSpPr>
          <p:spPr>
            <a:xfrm>
              <a:off x="801200" y="238125"/>
              <a:ext cx="169825" cy="169825"/>
            </a:xfrm>
            <a:custGeom>
              <a:rect b="b" l="l" r="r" t="t"/>
              <a:pathLst>
                <a:path extrusionOk="0" h="6793" w="6793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28"/>
            <p:cNvSpPr/>
            <p:nvPr/>
          </p:nvSpPr>
          <p:spPr>
            <a:xfrm>
              <a:off x="801200" y="464925"/>
              <a:ext cx="169825" cy="169825"/>
            </a:xfrm>
            <a:custGeom>
              <a:rect b="b" l="l" r="r" t="t"/>
              <a:pathLst>
                <a:path extrusionOk="0" h="6793" w="6793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28"/>
            <p:cNvSpPr/>
            <p:nvPr/>
          </p:nvSpPr>
          <p:spPr>
            <a:xfrm>
              <a:off x="568750" y="691750"/>
              <a:ext cx="169800" cy="169825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28"/>
            <p:cNvSpPr/>
            <p:nvPr/>
          </p:nvSpPr>
          <p:spPr>
            <a:xfrm>
              <a:off x="801200" y="918575"/>
              <a:ext cx="169825" cy="169200"/>
            </a:xfrm>
            <a:custGeom>
              <a:rect b="b" l="l" r="r" t="t"/>
              <a:pathLst>
                <a:path extrusionOk="0" h="6768" w="6793">
                  <a:moveTo>
                    <a:pt x="0" y="0"/>
                  </a:moveTo>
                  <a:lnTo>
                    <a:pt x="0" y="6767"/>
                  </a:lnTo>
                  <a:lnTo>
                    <a:pt x="6792" y="6767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28"/>
            <p:cNvSpPr/>
            <p:nvPr/>
          </p:nvSpPr>
          <p:spPr>
            <a:xfrm>
              <a:off x="568750" y="1145375"/>
              <a:ext cx="169800" cy="169200"/>
            </a:xfrm>
            <a:custGeom>
              <a:rect b="b" l="l" r="r" t="t"/>
              <a:pathLst>
                <a:path extrusionOk="0" h="6768" w="6792">
                  <a:moveTo>
                    <a:pt x="0" y="1"/>
                  </a:moveTo>
                  <a:lnTo>
                    <a:pt x="0" y="6768"/>
                  </a:lnTo>
                  <a:lnTo>
                    <a:pt x="6792" y="6768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29" name="Google Shape;629;p28"/>
          <p:cNvGrpSpPr/>
          <p:nvPr/>
        </p:nvGrpSpPr>
        <p:grpSpPr>
          <a:xfrm flipH="1">
            <a:off x="294749" y="3302681"/>
            <a:ext cx="207172" cy="321077"/>
            <a:chOff x="815599" y="717719"/>
            <a:chExt cx="207172" cy="321077"/>
          </a:xfrm>
        </p:grpSpPr>
        <p:sp>
          <p:nvSpPr>
            <p:cNvPr id="630" name="Google Shape;630;p28"/>
            <p:cNvSpPr/>
            <p:nvPr/>
          </p:nvSpPr>
          <p:spPr>
            <a:xfrm>
              <a:off x="815599" y="717719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28"/>
            <p:cNvSpPr/>
            <p:nvPr/>
          </p:nvSpPr>
          <p:spPr>
            <a:xfrm>
              <a:off x="935311" y="717719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28"/>
            <p:cNvSpPr/>
            <p:nvPr/>
          </p:nvSpPr>
          <p:spPr>
            <a:xfrm>
              <a:off x="935311" y="834521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28"/>
            <p:cNvSpPr/>
            <p:nvPr/>
          </p:nvSpPr>
          <p:spPr>
            <a:xfrm>
              <a:off x="815599" y="951335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5">
  <p:cSld name="CUSTOM_1_1_1_1_1"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5" name="Google Shape;635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79776" y="188808"/>
            <a:ext cx="8584448" cy="4765883"/>
          </a:xfrm>
          <a:prstGeom prst="rect">
            <a:avLst/>
          </a:prstGeom>
          <a:noFill/>
          <a:ln>
            <a:noFill/>
          </a:ln>
        </p:spPr>
      </p:pic>
      <p:sp>
        <p:nvSpPr>
          <p:cNvPr id="636" name="Google Shape;636;p29"/>
          <p:cNvSpPr txBox="1"/>
          <p:nvPr>
            <p:ph type="title"/>
          </p:nvPr>
        </p:nvSpPr>
        <p:spPr>
          <a:xfrm>
            <a:off x="5086375" y="535000"/>
            <a:ext cx="3342600" cy="25512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37" name="Google Shape;637;p29"/>
          <p:cNvSpPr txBox="1"/>
          <p:nvPr>
            <p:ph idx="1" type="subTitle"/>
          </p:nvPr>
        </p:nvSpPr>
        <p:spPr>
          <a:xfrm>
            <a:off x="5086375" y="3086200"/>
            <a:ext cx="3342600" cy="15222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638" name="Google Shape;638;p29"/>
          <p:cNvGrpSpPr/>
          <p:nvPr/>
        </p:nvGrpSpPr>
        <p:grpSpPr>
          <a:xfrm>
            <a:off x="8667824" y="1462231"/>
            <a:ext cx="207172" cy="321077"/>
            <a:chOff x="815599" y="717719"/>
            <a:chExt cx="207172" cy="321077"/>
          </a:xfrm>
        </p:grpSpPr>
        <p:sp>
          <p:nvSpPr>
            <p:cNvPr id="639" name="Google Shape;639;p29"/>
            <p:cNvSpPr/>
            <p:nvPr/>
          </p:nvSpPr>
          <p:spPr>
            <a:xfrm>
              <a:off x="815599" y="717719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29"/>
            <p:cNvSpPr/>
            <p:nvPr/>
          </p:nvSpPr>
          <p:spPr>
            <a:xfrm>
              <a:off x="935311" y="717719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29"/>
            <p:cNvSpPr/>
            <p:nvPr/>
          </p:nvSpPr>
          <p:spPr>
            <a:xfrm>
              <a:off x="935311" y="834521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29"/>
            <p:cNvSpPr/>
            <p:nvPr/>
          </p:nvSpPr>
          <p:spPr>
            <a:xfrm>
              <a:off x="815599" y="951335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43" name="Google Shape;643;p29"/>
          <p:cNvGrpSpPr/>
          <p:nvPr/>
        </p:nvGrpSpPr>
        <p:grpSpPr>
          <a:xfrm flipH="1">
            <a:off x="266174" y="2959781"/>
            <a:ext cx="207172" cy="321077"/>
            <a:chOff x="815599" y="717719"/>
            <a:chExt cx="207172" cy="321077"/>
          </a:xfrm>
        </p:grpSpPr>
        <p:sp>
          <p:nvSpPr>
            <p:cNvPr id="644" name="Google Shape;644;p29"/>
            <p:cNvSpPr/>
            <p:nvPr/>
          </p:nvSpPr>
          <p:spPr>
            <a:xfrm>
              <a:off x="815599" y="717719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29"/>
            <p:cNvSpPr/>
            <p:nvPr/>
          </p:nvSpPr>
          <p:spPr>
            <a:xfrm>
              <a:off x="935311" y="717719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29"/>
            <p:cNvSpPr/>
            <p:nvPr/>
          </p:nvSpPr>
          <p:spPr>
            <a:xfrm>
              <a:off x="935311" y="834521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29"/>
            <p:cNvSpPr/>
            <p:nvPr/>
          </p:nvSpPr>
          <p:spPr>
            <a:xfrm>
              <a:off x="815599" y="951335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1_1_1_1_1_1_1"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9" name="Google Shape;649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79776" y="188808"/>
            <a:ext cx="8584448" cy="4765883"/>
          </a:xfrm>
          <a:prstGeom prst="rect">
            <a:avLst/>
          </a:prstGeom>
          <a:noFill/>
          <a:ln>
            <a:noFill/>
          </a:ln>
        </p:spPr>
      </p:pic>
      <p:sp>
        <p:nvSpPr>
          <p:cNvPr id="650" name="Google Shape;650;p30"/>
          <p:cNvSpPr txBox="1"/>
          <p:nvPr>
            <p:ph type="title"/>
          </p:nvPr>
        </p:nvSpPr>
        <p:spPr>
          <a:xfrm>
            <a:off x="720000" y="535000"/>
            <a:ext cx="7704000" cy="5865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651" name="Google Shape;651;p30"/>
          <p:cNvSpPr txBox="1"/>
          <p:nvPr>
            <p:ph idx="1" type="body"/>
          </p:nvPr>
        </p:nvSpPr>
        <p:spPr>
          <a:xfrm>
            <a:off x="720000" y="1116750"/>
            <a:ext cx="3852000" cy="34917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600" lIns="228600" spcFirstLastPara="1" rIns="228600" wrap="square" tIns="228600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 sz="1200"/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52" name="Google Shape;652;p30"/>
          <p:cNvSpPr txBox="1"/>
          <p:nvPr>
            <p:ph idx="2" type="body"/>
          </p:nvPr>
        </p:nvSpPr>
        <p:spPr>
          <a:xfrm>
            <a:off x="4571925" y="1116750"/>
            <a:ext cx="3852000" cy="34917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600" lIns="228600" spcFirstLastPara="1" rIns="228600" wrap="square" tIns="228600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 sz="1200"/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grpSp>
        <p:nvGrpSpPr>
          <p:cNvPr id="653" name="Google Shape;653;p30"/>
          <p:cNvGrpSpPr/>
          <p:nvPr/>
        </p:nvGrpSpPr>
        <p:grpSpPr>
          <a:xfrm flipH="1" rot="10800000">
            <a:off x="8780449" y="1496319"/>
            <a:ext cx="207172" cy="321077"/>
            <a:chOff x="815599" y="717719"/>
            <a:chExt cx="207172" cy="321077"/>
          </a:xfrm>
        </p:grpSpPr>
        <p:sp>
          <p:nvSpPr>
            <p:cNvPr id="654" name="Google Shape;654;p30"/>
            <p:cNvSpPr/>
            <p:nvPr/>
          </p:nvSpPr>
          <p:spPr>
            <a:xfrm>
              <a:off x="815599" y="717719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30"/>
            <p:cNvSpPr/>
            <p:nvPr/>
          </p:nvSpPr>
          <p:spPr>
            <a:xfrm>
              <a:off x="935311" y="717719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30"/>
            <p:cNvSpPr/>
            <p:nvPr/>
          </p:nvSpPr>
          <p:spPr>
            <a:xfrm>
              <a:off x="935311" y="834521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30"/>
            <p:cNvSpPr/>
            <p:nvPr/>
          </p:nvSpPr>
          <p:spPr>
            <a:xfrm>
              <a:off x="815599" y="951335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58" name="Google Shape;658;p30"/>
          <p:cNvGrpSpPr/>
          <p:nvPr/>
        </p:nvGrpSpPr>
        <p:grpSpPr>
          <a:xfrm flipH="1" rot="10800000">
            <a:off x="350824" y="213919"/>
            <a:ext cx="207172" cy="321077"/>
            <a:chOff x="815599" y="717719"/>
            <a:chExt cx="207172" cy="321077"/>
          </a:xfrm>
        </p:grpSpPr>
        <p:sp>
          <p:nvSpPr>
            <p:cNvPr id="659" name="Google Shape;659;p30"/>
            <p:cNvSpPr/>
            <p:nvPr/>
          </p:nvSpPr>
          <p:spPr>
            <a:xfrm>
              <a:off x="815599" y="717719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30"/>
            <p:cNvSpPr/>
            <p:nvPr/>
          </p:nvSpPr>
          <p:spPr>
            <a:xfrm>
              <a:off x="935311" y="717719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30"/>
            <p:cNvSpPr/>
            <p:nvPr/>
          </p:nvSpPr>
          <p:spPr>
            <a:xfrm>
              <a:off x="935311" y="834521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30"/>
            <p:cNvSpPr/>
            <p:nvPr/>
          </p:nvSpPr>
          <p:spPr>
            <a:xfrm>
              <a:off x="815599" y="951335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79776" y="188821"/>
            <a:ext cx="8584448" cy="4765858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4"/>
          <p:cNvSpPr txBox="1"/>
          <p:nvPr>
            <p:ph idx="1" type="body"/>
          </p:nvPr>
        </p:nvSpPr>
        <p:spPr>
          <a:xfrm>
            <a:off x="720000" y="1116750"/>
            <a:ext cx="7704000" cy="34917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600" lIns="228600" spcFirstLastPara="1" rIns="228600" wrap="square" tIns="228600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AutoNum type="arabicPeriod"/>
              <a:defRPr sz="1200"/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9pPr>
          </a:lstStyle>
          <a:p/>
        </p:txBody>
      </p:sp>
      <p:sp>
        <p:nvSpPr>
          <p:cNvPr id="56" name="Google Shape;56;p4"/>
          <p:cNvSpPr txBox="1"/>
          <p:nvPr>
            <p:ph type="title"/>
          </p:nvPr>
        </p:nvSpPr>
        <p:spPr>
          <a:xfrm>
            <a:off x="720000" y="535000"/>
            <a:ext cx="7704000" cy="5865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57" name="Google Shape;57;p4"/>
          <p:cNvGrpSpPr/>
          <p:nvPr/>
        </p:nvGrpSpPr>
        <p:grpSpPr>
          <a:xfrm>
            <a:off x="168460" y="442692"/>
            <a:ext cx="493974" cy="184632"/>
            <a:chOff x="2803075" y="776325"/>
            <a:chExt cx="868450" cy="324600"/>
          </a:xfrm>
        </p:grpSpPr>
        <p:sp>
          <p:nvSpPr>
            <p:cNvPr id="58" name="Google Shape;58;p4"/>
            <p:cNvSpPr/>
            <p:nvPr/>
          </p:nvSpPr>
          <p:spPr>
            <a:xfrm>
              <a:off x="2803075" y="964300"/>
              <a:ext cx="136625" cy="136625"/>
            </a:xfrm>
            <a:custGeom>
              <a:rect b="b" l="l" r="r" t="t"/>
              <a:pathLst>
                <a:path extrusionOk="0" h="5465" w="5465">
                  <a:moveTo>
                    <a:pt x="1" y="1"/>
                  </a:moveTo>
                  <a:lnTo>
                    <a:pt x="1" y="5464"/>
                  </a:lnTo>
                  <a:lnTo>
                    <a:pt x="5464" y="5464"/>
                  </a:lnTo>
                  <a:lnTo>
                    <a:pt x="5464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>
              <a:off x="2986050" y="776325"/>
              <a:ext cx="136600" cy="137250"/>
            </a:xfrm>
            <a:custGeom>
              <a:rect b="b" l="l" r="r" t="t"/>
              <a:pathLst>
                <a:path extrusionOk="0" h="5490" w="5464">
                  <a:moveTo>
                    <a:pt x="0" y="1"/>
                  </a:moveTo>
                  <a:lnTo>
                    <a:pt x="0" y="5490"/>
                  </a:lnTo>
                  <a:lnTo>
                    <a:pt x="5464" y="5490"/>
                  </a:lnTo>
                  <a:lnTo>
                    <a:pt x="5464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>
              <a:off x="3169000" y="964300"/>
              <a:ext cx="136600" cy="136625"/>
            </a:xfrm>
            <a:custGeom>
              <a:rect b="b" l="l" r="r" t="t"/>
              <a:pathLst>
                <a:path extrusionOk="0" h="5465" w="5464">
                  <a:moveTo>
                    <a:pt x="0" y="1"/>
                  </a:moveTo>
                  <a:lnTo>
                    <a:pt x="0" y="5464"/>
                  </a:lnTo>
                  <a:lnTo>
                    <a:pt x="5464" y="5464"/>
                  </a:lnTo>
                  <a:lnTo>
                    <a:pt x="5464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>
              <a:off x="3351950" y="776325"/>
              <a:ext cx="136625" cy="137250"/>
            </a:xfrm>
            <a:custGeom>
              <a:rect b="b" l="l" r="r" t="t"/>
              <a:pathLst>
                <a:path extrusionOk="0" h="5490" w="5465">
                  <a:moveTo>
                    <a:pt x="1" y="1"/>
                  </a:moveTo>
                  <a:lnTo>
                    <a:pt x="1" y="5490"/>
                  </a:lnTo>
                  <a:lnTo>
                    <a:pt x="5464" y="5490"/>
                  </a:lnTo>
                  <a:lnTo>
                    <a:pt x="5464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>
              <a:off x="3534275" y="964300"/>
              <a:ext cx="137250" cy="136625"/>
            </a:xfrm>
            <a:custGeom>
              <a:rect b="b" l="l" r="r" t="t"/>
              <a:pathLst>
                <a:path extrusionOk="0" h="5465" w="5490">
                  <a:moveTo>
                    <a:pt x="1" y="1"/>
                  </a:moveTo>
                  <a:lnTo>
                    <a:pt x="1" y="5464"/>
                  </a:lnTo>
                  <a:lnTo>
                    <a:pt x="5490" y="5464"/>
                  </a:lnTo>
                  <a:lnTo>
                    <a:pt x="5490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4"/>
            <p:cNvSpPr/>
            <p:nvPr/>
          </p:nvSpPr>
          <p:spPr>
            <a:xfrm>
              <a:off x="3534275" y="776325"/>
              <a:ext cx="137250" cy="137250"/>
            </a:xfrm>
            <a:custGeom>
              <a:rect b="b" l="l" r="r" t="t"/>
              <a:pathLst>
                <a:path extrusionOk="0" h="5490" w="5490">
                  <a:moveTo>
                    <a:pt x="1" y="1"/>
                  </a:moveTo>
                  <a:lnTo>
                    <a:pt x="1" y="5490"/>
                  </a:lnTo>
                  <a:lnTo>
                    <a:pt x="5490" y="5490"/>
                  </a:lnTo>
                  <a:lnTo>
                    <a:pt x="5490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4" name="Google Shape;64;p4"/>
          <p:cNvGrpSpPr/>
          <p:nvPr/>
        </p:nvGrpSpPr>
        <p:grpSpPr>
          <a:xfrm rot="-5400000">
            <a:off x="7928886" y="4508211"/>
            <a:ext cx="290453" cy="699769"/>
            <a:chOff x="932686" y="381461"/>
            <a:chExt cx="290453" cy="699769"/>
          </a:xfrm>
        </p:grpSpPr>
        <p:sp>
          <p:nvSpPr>
            <p:cNvPr id="65" name="Google Shape;65;p4"/>
            <p:cNvSpPr/>
            <p:nvPr/>
          </p:nvSpPr>
          <p:spPr>
            <a:xfrm>
              <a:off x="1145661" y="1003753"/>
              <a:ext cx="77477" cy="77477"/>
            </a:xfrm>
            <a:custGeom>
              <a:rect b="b" l="l" r="r" t="t"/>
              <a:pathLst>
                <a:path extrusionOk="0" h="6893" w="6893">
                  <a:moveTo>
                    <a:pt x="0" y="1"/>
                  </a:moveTo>
                  <a:lnTo>
                    <a:pt x="0" y="6893"/>
                  </a:lnTo>
                  <a:lnTo>
                    <a:pt x="6893" y="6893"/>
                  </a:lnTo>
                  <a:lnTo>
                    <a:pt x="6893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4"/>
            <p:cNvSpPr/>
            <p:nvPr/>
          </p:nvSpPr>
          <p:spPr>
            <a:xfrm>
              <a:off x="1039174" y="1003753"/>
              <a:ext cx="77477" cy="77477"/>
            </a:xfrm>
            <a:custGeom>
              <a:rect b="b" l="l" r="r" t="t"/>
              <a:pathLst>
                <a:path extrusionOk="0" h="6893" w="6893">
                  <a:moveTo>
                    <a:pt x="1" y="1"/>
                  </a:moveTo>
                  <a:lnTo>
                    <a:pt x="1" y="6893"/>
                  </a:lnTo>
                  <a:lnTo>
                    <a:pt x="6893" y="6893"/>
                  </a:lnTo>
                  <a:lnTo>
                    <a:pt x="6893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4"/>
            <p:cNvSpPr/>
            <p:nvPr/>
          </p:nvSpPr>
          <p:spPr>
            <a:xfrm>
              <a:off x="1039174" y="900086"/>
              <a:ext cx="77477" cy="77477"/>
            </a:xfrm>
            <a:custGeom>
              <a:rect b="b" l="l" r="r" t="t"/>
              <a:pathLst>
                <a:path extrusionOk="0" h="6893" w="6893">
                  <a:moveTo>
                    <a:pt x="1" y="0"/>
                  </a:moveTo>
                  <a:lnTo>
                    <a:pt x="1" y="6893"/>
                  </a:lnTo>
                  <a:lnTo>
                    <a:pt x="6893" y="6893"/>
                  </a:lnTo>
                  <a:lnTo>
                    <a:pt x="6893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4"/>
            <p:cNvSpPr/>
            <p:nvPr/>
          </p:nvSpPr>
          <p:spPr>
            <a:xfrm>
              <a:off x="1145661" y="796420"/>
              <a:ext cx="77477" cy="77477"/>
            </a:xfrm>
            <a:custGeom>
              <a:rect b="b" l="l" r="r" t="t"/>
              <a:pathLst>
                <a:path extrusionOk="0" h="6893" w="6893">
                  <a:moveTo>
                    <a:pt x="0" y="0"/>
                  </a:moveTo>
                  <a:lnTo>
                    <a:pt x="0" y="6893"/>
                  </a:lnTo>
                  <a:lnTo>
                    <a:pt x="6893" y="6893"/>
                  </a:lnTo>
                  <a:lnTo>
                    <a:pt x="6893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4"/>
            <p:cNvSpPr/>
            <p:nvPr/>
          </p:nvSpPr>
          <p:spPr>
            <a:xfrm>
              <a:off x="932686" y="796420"/>
              <a:ext cx="77770" cy="77477"/>
            </a:xfrm>
            <a:custGeom>
              <a:rect b="b" l="l" r="r" t="t"/>
              <a:pathLst>
                <a:path extrusionOk="0" h="6893" w="6919">
                  <a:moveTo>
                    <a:pt x="1" y="0"/>
                  </a:moveTo>
                  <a:lnTo>
                    <a:pt x="1" y="6893"/>
                  </a:lnTo>
                  <a:lnTo>
                    <a:pt x="6918" y="6893"/>
                  </a:lnTo>
                  <a:lnTo>
                    <a:pt x="6918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4"/>
            <p:cNvSpPr/>
            <p:nvPr/>
          </p:nvSpPr>
          <p:spPr>
            <a:xfrm>
              <a:off x="1039174" y="692753"/>
              <a:ext cx="77477" cy="77477"/>
            </a:xfrm>
            <a:custGeom>
              <a:rect b="b" l="l" r="r" t="t"/>
              <a:pathLst>
                <a:path extrusionOk="0" h="6893" w="6893">
                  <a:moveTo>
                    <a:pt x="1" y="0"/>
                  </a:moveTo>
                  <a:lnTo>
                    <a:pt x="1" y="6892"/>
                  </a:lnTo>
                  <a:lnTo>
                    <a:pt x="6893" y="6892"/>
                  </a:lnTo>
                  <a:lnTo>
                    <a:pt x="6893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4"/>
            <p:cNvSpPr/>
            <p:nvPr/>
          </p:nvSpPr>
          <p:spPr>
            <a:xfrm>
              <a:off x="1145661" y="588806"/>
              <a:ext cx="77477" cy="77758"/>
            </a:xfrm>
            <a:custGeom>
              <a:rect b="b" l="l" r="r" t="t"/>
              <a:pathLst>
                <a:path extrusionOk="0" h="6918" w="6893">
                  <a:moveTo>
                    <a:pt x="0" y="0"/>
                  </a:moveTo>
                  <a:lnTo>
                    <a:pt x="0" y="6917"/>
                  </a:lnTo>
                  <a:lnTo>
                    <a:pt x="6893" y="6917"/>
                  </a:lnTo>
                  <a:lnTo>
                    <a:pt x="6893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4"/>
            <p:cNvSpPr/>
            <p:nvPr/>
          </p:nvSpPr>
          <p:spPr>
            <a:xfrm>
              <a:off x="1039174" y="588806"/>
              <a:ext cx="77477" cy="77758"/>
            </a:xfrm>
            <a:custGeom>
              <a:rect b="b" l="l" r="r" t="t"/>
              <a:pathLst>
                <a:path extrusionOk="0" h="6918" w="6893">
                  <a:moveTo>
                    <a:pt x="1" y="0"/>
                  </a:moveTo>
                  <a:lnTo>
                    <a:pt x="1" y="6917"/>
                  </a:lnTo>
                  <a:lnTo>
                    <a:pt x="6893" y="6917"/>
                  </a:lnTo>
                  <a:lnTo>
                    <a:pt x="6893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4"/>
            <p:cNvSpPr/>
            <p:nvPr/>
          </p:nvSpPr>
          <p:spPr>
            <a:xfrm>
              <a:off x="932686" y="1003753"/>
              <a:ext cx="77770" cy="77477"/>
            </a:xfrm>
            <a:custGeom>
              <a:rect b="b" l="l" r="r" t="t"/>
              <a:pathLst>
                <a:path extrusionOk="0" h="6893" w="6919">
                  <a:moveTo>
                    <a:pt x="1" y="1"/>
                  </a:moveTo>
                  <a:lnTo>
                    <a:pt x="1" y="6893"/>
                  </a:lnTo>
                  <a:lnTo>
                    <a:pt x="6918" y="6893"/>
                  </a:lnTo>
                  <a:lnTo>
                    <a:pt x="6918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4"/>
            <p:cNvSpPr/>
            <p:nvPr/>
          </p:nvSpPr>
          <p:spPr>
            <a:xfrm>
              <a:off x="932686" y="900086"/>
              <a:ext cx="77770" cy="77477"/>
            </a:xfrm>
            <a:custGeom>
              <a:rect b="b" l="l" r="r" t="t"/>
              <a:pathLst>
                <a:path extrusionOk="0" h="6893" w="6919">
                  <a:moveTo>
                    <a:pt x="1" y="0"/>
                  </a:moveTo>
                  <a:lnTo>
                    <a:pt x="1" y="6893"/>
                  </a:lnTo>
                  <a:lnTo>
                    <a:pt x="6918" y="6893"/>
                  </a:lnTo>
                  <a:lnTo>
                    <a:pt x="6918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4"/>
            <p:cNvSpPr/>
            <p:nvPr/>
          </p:nvSpPr>
          <p:spPr>
            <a:xfrm>
              <a:off x="932686" y="692753"/>
              <a:ext cx="77770" cy="77477"/>
            </a:xfrm>
            <a:custGeom>
              <a:rect b="b" l="l" r="r" t="t"/>
              <a:pathLst>
                <a:path extrusionOk="0" h="6893" w="6919">
                  <a:moveTo>
                    <a:pt x="1" y="0"/>
                  </a:moveTo>
                  <a:lnTo>
                    <a:pt x="1" y="6892"/>
                  </a:lnTo>
                  <a:lnTo>
                    <a:pt x="6918" y="6892"/>
                  </a:lnTo>
                  <a:lnTo>
                    <a:pt x="6918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4"/>
            <p:cNvSpPr/>
            <p:nvPr/>
          </p:nvSpPr>
          <p:spPr>
            <a:xfrm>
              <a:off x="932686" y="588806"/>
              <a:ext cx="77770" cy="77758"/>
            </a:xfrm>
            <a:custGeom>
              <a:rect b="b" l="l" r="r" t="t"/>
              <a:pathLst>
                <a:path extrusionOk="0" h="6918" w="6919">
                  <a:moveTo>
                    <a:pt x="1" y="0"/>
                  </a:moveTo>
                  <a:lnTo>
                    <a:pt x="1" y="6917"/>
                  </a:lnTo>
                  <a:lnTo>
                    <a:pt x="6918" y="6917"/>
                  </a:lnTo>
                  <a:lnTo>
                    <a:pt x="6918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4"/>
            <p:cNvSpPr/>
            <p:nvPr/>
          </p:nvSpPr>
          <p:spPr>
            <a:xfrm>
              <a:off x="1039174" y="485420"/>
              <a:ext cx="77477" cy="77477"/>
            </a:xfrm>
            <a:custGeom>
              <a:rect b="b" l="l" r="r" t="t"/>
              <a:pathLst>
                <a:path extrusionOk="0" h="6893" w="6893">
                  <a:moveTo>
                    <a:pt x="1" y="0"/>
                  </a:moveTo>
                  <a:lnTo>
                    <a:pt x="1" y="6892"/>
                  </a:lnTo>
                  <a:lnTo>
                    <a:pt x="6893" y="6892"/>
                  </a:lnTo>
                  <a:lnTo>
                    <a:pt x="6893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4"/>
            <p:cNvSpPr/>
            <p:nvPr/>
          </p:nvSpPr>
          <p:spPr>
            <a:xfrm>
              <a:off x="1039174" y="381461"/>
              <a:ext cx="77477" cy="77770"/>
            </a:xfrm>
            <a:custGeom>
              <a:rect b="b" l="l" r="r" t="t"/>
              <a:pathLst>
                <a:path extrusionOk="0" h="6919" w="6893">
                  <a:moveTo>
                    <a:pt x="1" y="1"/>
                  </a:moveTo>
                  <a:lnTo>
                    <a:pt x="1" y="6918"/>
                  </a:lnTo>
                  <a:lnTo>
                    <a:pt x="6893" y="6918"/>
                  </a:lnTo>
                  <a:lnTo>
                    <a:pt x="6893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4"/>
            <p:cNvSpPr/>
            <p:nvPr/>
          </p:nvSpPr>
          <p:spPr>
            <a:xfrm>
              <a:off x="932686" y="381461"/>
              <a:ext cx="77770" cy="77770"/>
            </a:xfrm>
            <a:custGeom>
              <a:rect b="b" l="l" r="r" t="t"/>
              <a:pathLst>
                <a:path extrusionOk="0" h="6919" w="6919">
                  <a:moveTo>
                    <a:pt x="1" y="1"/>
                  </a:moveTo>
                  <a:lnTo>
                    <a:pt x="1" y="6918"/>
                  </a:lnTo>
                  <a:lnTo>
                    <a:pt x="6918" y="6918"/>
                  </a:lnTo>
                  <a:lnTo>
                    <a:pt x="6918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1_1_1_1_1_1_1_1"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4" name="Google Shape;664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78893" y="188825"/>
            <a:ext cx="8586214" cy="4765851"/>
          </a:xfrm>
          <a:prstGeom prst="rect">
            <a:avLst/>
          </a:prstGeom>
          <a:noFill/>
          <a:ln>
            <a:noFill/>
          </a:ln>
        </p:spPr>
      </p:pic>
      <p:sp>
        <p:nvSpPr>
          <p:cNvPr id="665" name="Google Shape;665;p31"/>
          <p:cNvSpPr txBox="1"/>
          <p:nvPr>
            <p:ph type="title"/>
          </p:nvPr>
        </p:nvSpPr>
        <p:spPr>
          <a:xfrm>
            <a:off x="720000" y="535000"/>
            <a:ext cx="7704000" cy="5865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666" name="Google Shape;666;p31"/>
          <p:cNvGrpSpPr/>
          <p:nvPr/>
        </p:nvGrpSpPr>
        <p:grpSpPr>
          <a:xfrm>
            <a:off x="8678924" y="2868419"/>
            <a:ext cx="207172" cy="321077"/>
            <a:chOff x="815599" y="717719"/>
            <a:chExt cx="207172" cy="321077"/>
          </a:xfrm>
        </p:grpSpPr>
        <p:sp>
          <p:nvSpPr>
            <p:cNvPr id="667" name="Google Shape;667;p31"/>
            <p:cNvSpPr/>
            <p:nvPr/>
          </p:nvSpPr>
          <p:spPr>
            <a:xfrm>
              <a:off x="815599" y="717719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31"/>
            <p:cNvSpPr/>
            <p:nvPr/>
          </p:nvSpPr>
          <p:spPr>
            <a:xfrm>
              <a:off x="935311" y="717719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31"/>
            <p:cNvSpPr/>
            <p:nvPr/>
          </p:nvSpPr>
          <p:spPr>
            <a:xfrm>
              <a:off x="935311" y="834521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31"/>
            <p:cNvSpPr/>
            <p:nvPr/>
          </p:nvSpPr>
          <p:spPr>
            <a:xfrm>
              <a:off x="815599" y="951335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71" name="Google Shape;671;p31"/>
          <p:cNvGrpSpPr/>
          <p:nvPr/>
        </p:nvGrpSpPr>
        <p:grpSpPr>
          <a:xfrm flipH="1">
            <a:off x="593524" y="2723106"/>
            <a:ext cx="207172" cy="321077"/>
            <a:chOff x="815599" y="717719"/>
            <a:chExt cx="207172" cy="321077"/>
          </a:xfrm>
        </p:grpSpPr>
        <p:sp>
          <p:nvSpPr>
            <p:cNvPr id="672" name="Google Shape;672;p31"/>
            <p:cNvSpPr/>
            <p:nvPr/>
          </p:nvSpPr>
          <p:spPr>
            <a:xfrm>
              <a:off x="815599" y="717719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31"/>
            <p:cNvSpPr/>
            <p:nvPr/>
          </p:nvSpPr>
          <p:spPr>
            <a:xfrm>
              <a:off x="935311" y="717719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31"/>
            <p:cNvSpPr/>
            <p:nvPr/>
          </p:nvSpPr>
          <p:spPr>
            <a:xfrm>
              <a:off x="935311" y="834521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31"/>
            <p:cNvSpPr/>
            <p:nvPr/>
          </p:nvSpPr>
          <p:spPr>
            <a:xfrm>
              <a:off x="815599" y="951335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76" name="Google Shape;676;p31"/>
          <p:cNvGrpSpPr/>
          <p:nvPr/>
        </p:nvGrpSpPr>
        <p:grpSpPr>
          <a:xfrm flipH="1" rot="5400000">
            <a:off x="3269649" y="4551556"/>
            <a:ext cx="207172" cy="321077"/>
            <a:chOff x="815599" y="717719"/>
            <a:chExt cx="207172" cy="321077"/>
          </a:xfrm>
        </p:grpSpPr>
        <p:sp>
          <p:nvSpPr>
            <p:cNvPr id="677" name="Google Shape;677;p31"/>
            <p:cNvSpPr/>
            <p:nvPr/>
          </p:nvSpPr>
          <p:spPr>
            <a:xfrm>
              <a:off x="815599" y="717719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31"/>
            <p:cNvSpPr/>
            <p:nvPr/>
          </p:nvSpPr>
          <p:spPr>
            <a:xfrm>
              <a:off x="935311" y="717719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31"/>
            <p:cNvSpPr/>
            <p:nvPr/>
          </p:nvSpPr>
          <p:spPr>
            <a:xfrm>
              <a:off x="935311" y="834521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31"/>
            <p:cNvSpPr/>
            <p:nvPr/>
          </p:nvSpPr>
          <p:spPr>
            <a:xfrm>
              <a:off x="815599" y="951335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81" name="Google Shape;681;p31"/>
          <p:cNvSpPr txBox="1"/>
          <p:nvPr>
            <p:ph idx="2" type="title"/>
          </p:nvPr>
        </p:nvSpPr>
        <p:spPr>
          <a:xfrm>
            <a:off x="3282127" y="2500208"/>
            <a:ext cx="2568000" cy="6492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i="1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682" name="Google Shape;682;p31"/>
          <p:cNvSpPr txBox="1"/>
          <p:nvPr>
            <p:ph idx="1" type="subTitle"/>
          </p:nvPr>
        </p:nvSpPr>
        <p:spPr>
          <a:xfrm>
            <a:off x="3282127" y="3149400"/>
            <a:ext cx="2568000" cy="12768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3" name="Google Shape;683;p31"/>
          <p:cNvSpPr txBox="1"/>
          <p:nvPr>
            <p:ph idx="3" type="title"/>
          </p:nvPr>
        </p:nvSpPr>
        <p:spPr>
          <a:xfrm>
            <a:off x="5853716" y="2500208"/>
            <a:ext cx="2568000" cy="6492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i="1"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684" name="Google Shape;684;p31"/>
          <p:cNvSpPr txBox="1"/>
          <p:nvPr>
            <p:ph idx="4" type="subTitle"/>
          </p:nvPr>
        </p:nvSpPr>
        <p:spPr>
          <a:xfrm>
            <a:off x="5853716" y="3149400"/>
            <a:ext cx="2568000" cy="12768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BLANK_1_1_1_2"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" name="Google Shape;686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78893" y="188825"/>
            <a:ext cx="8586214" cy="4765851"/>
          </a:xfrm>
          <a:prstGeom prst="rect">
            <a:avLst/>
          </a:prstGeom>
          <a:noFill/>
          <a:ln>
            <a:noFill/>
          </a:ln>
        </p:spPr>
      </p:pic>
      <p:sp>
        <p:nvSpPr>
          <p:cNvPr id="687" name="Google Shape;687;p32"/>
          <p:cNvSpPr txBox="1"/>
          <p:nvPr>
            <p:ph type="title"/>
          </p:nvPr>
        </p:nvSpPr>
        <p:spPr>
          <a:xfrm>
            <a:off x="717500" y="3114600"/>
            <a:ext cx="2568000" cy="6492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i="1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688" name="Google Shape;688;p32"/>
          <p:cNvSpPr txBox="1"/>
          <p:nvPr>
            <p:ph idx="1" type="subTitle"/>
          </p:nvPr>
        </p:nvSpPr>
        <p:spPr>
          <a:xfrm>
            <a:off x="717550" y="3763900"/>
            <a:ext cx="2568000" cy="8445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32"/>
          <p:cNvSpPr txBox="1"/>
          <p:nvPr>
            <p:ph idx="2" type="title"/>
          </p:nvPr>
        </p:nvSpPr>
        <p:spPr>
          <a:xfrm>
            <a:off x="3285512" y="3114600"/>
            <a:ext cx="2568000" cy="6492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i="1"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690" name="Google Shape;690;p32"/>
          <p:cNvSpPr txBox="1"/>
          <p:nvPr>
            <p:ph idx="3" type="subTitle"/>
          </p:nvPr>
        </p:nvSpPr>
        <p:spPr>
          <a:xfrm>
            <a:off x="3285562" y="3763900"/>
            <a:ext cx="2568000" cy="8445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1" name="Google Shape;691;p32"/>
          <p:cNvSpPr txBox="1"/>
          <p:nvPr>
            <p:ph idx="4" type="title"/>
          </p:nvPr>
        </p:nvSpPr>
        <p:spPr>
          <a:xfrm>
            <a:off x="5853499" y="3114700"/>
            <a:ext cx="2568000" cy="6492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i="1"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692" name="Google Shape;692;p32"/>
          <p:cNvSpPr txBox="1"/>
          <p:nvPr>
            <p:ph idx="5" type="subTitle"/>
          </p:nvPr>
        </p:nvSpPr>
        <p:spPr>
          <a:xfrm>
            <a:off x="5853550" y="3764013"/>
            <a:ext cx="2568000" cy="8445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32"/>
          <p:cNvSpPr txBox="1"/>
          <p:nvPr>
            <p:ph idx="6" type="title"/>
          </p:nvPr>
        </p:nvSpPr>
        <p:spPr>
          <a:xfrm>
            <a:off x="720000" y="535000"/>
            <a:ext cx="7704000" cy="5865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694" name="Google Shape;694;p32"/>
          <p:cNvGrpSpPr/>
          <p:nvPr/>
        </p:nvGrpSpPr>
        <p:grpSpPr>
          <a:xfrm>
            <a:off x="8648774" y="1605106"/>
            <a:ext cx="207172" cy="321077"/>
            <a:chOff x="815599" y="717719"/>
            <a:chExt cx="207172" cy="321077"/>
          </a:xfrm>
        </p:grpSpPr>
        <p:sp>
          <p:nvSpPr>
            <p:cNvPr id="695" name="Google Shape;695;p32"/>
            <p:cNvSpPr/>
            <p:nvPr/>
          </p:nvSpPr>
          <p:spPr>
            <a:xfrm>
              <a:off x="815599" y="717719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32"/>
            <p:cNvSpPr/>
            <p:nvPr/>
          </p:nvSpPr>
          <p:spPr>
            <a:xfrm>
              <a:off x="935311" y="717719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32"/>
            <p:cNvSpPr/>
            <p:nvPr/>
          </p:nvSpPr>
          <p:spPr>
            <a:xfrm>
              <a:off x="935311" y="834521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32"/>
            <p:cNvSpPr/>
            <p:nvPr/>
          </p:nvSpPr>
          <p:spPr>
            <a:xfrm>
              <a:off x="815599" y="951335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99" name="Google Shape;699;p32"/>
          <p:cNvGrpSpPr/>
          <p:nvPr/>
        </p:nvGrpSpPr>
        <p:grpSpPr>
          <a:xfrm flipH="1">
            <a:off x="294749" y="3302681"/>
            <a:ext cx="207172" cy="321077"/>
            <a:chOff x="815599" y="717719"/>
            <a:chExt cx="207172" cy="321077"/>
          </a:xfrm>
        </p:grpSpPr>
        <p:sp>
          <p:nvSpPr>
            <p:cNvPr id="700" name="Google Shape;700;p32"/>
            <p:cNvSpPr/>
            <p:nvPr/>
          </p:nvSpPr>
          <p:spPr>
            <a:xfrm>
              <a:off x="815599" y="717719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32"/>
            <p:cNvSpPr/>
            <p:nvPr/>
          </p:nvSpPr>
          <p:spPr>
            <a:xfrm>
              <a:off x="935311" y="717719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32"/>
            <p:cNvSpPr/>
            <p:nvPr/>
          </p:nvSpPr>
          <p:spPr>
            <a:xfrm>
              <a:off x="935311" y="834521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32"/>
            <p:cNvSpPr/>
            <p:nvPr/>
          </p:nvSpPr>
          <p:spPr>
            <a:xfrm>
              <a:off x="815599" y="951335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BLANK_1_1_1_2_1"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5" name="Google Shape;705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78893" y="188825"/>
            <a:ext cx="8586214" cy="4765851"/>
          </a:xfrm>
          <a:prstGeom prst="rect">
            <a:avLst/>
          </a:prstGeom>
          <a:noFill/>
          <a:ln>
            <a:noFill/>
          </a:ln>
        </p:spPr>
      </p:pic>
      <p:sp>
        <p:nvSpPr>
          <p:cNvPr id="706" name="Google Shape;706;p33"/>
          <p:cNvSpPr txBox="1"/>
          <p:nvPr>
            <p:ph type="title"/>
          </p:nvPr>
        </p:nvSpPr>
        <p:spPr>
          <a:xfrm>
            <a:off x="719995" y="3959369"/>
            <a:ext cx="2576700" cy="6489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i="1" sz="2000"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707" name="Google Shape;707;p33"/>
          <p:cNvSpPr txBox="1"/>
          <p:nvPr>
            <p:ph idx="1" type="subTitle"/>
          </p:nvPr>
        </p:nvSpPr>
        <p:spPr>
          <a:xfrm>
            <a:off x="719995" y="1419700"/>
            <a:ext cx="2576700" cy="25395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8" name="Google Shape;708;p33"/>
          <p:cNvSpPr txBox="1"/>
          <p:nvPr>
            <p:ph idx="2" type="title"/>
          </p:nvPr>
        </p:nvSpPr>
        <p:spPr>
          <a:xfrm>
            <a:off x="3285999" y="3959600"/>
            <a:ext cx="2576700" cy="6489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i="1" sz="2000"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709" name="Google Shape;709;p33"/>
          <p:cNvSpPr txBox="1"/>
          <p:nvPr>
            <p:ph idx="3" type="subTitle"/>
          </p:nvPr>
        </p:nvSpPr>
        <p:spPr>
          <a:xfrm>
            <a:off x="3285999" y="1419700"/>
            <a:ext cx="2576700" cy="25395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0" name="Google Shape;710;p33"/>
          <p:cNvSpPr txBox="1"/>
          <p:nvPr>
            <p:ph idx="4" type="title"/>
          </p:nvPr>
        </p:nvSpPr>
        <p:spPr>
          <a:xfrm>
            <a:off x="5847105" y="3959354"/>
            <a:ext cx="2576700" cy="6489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i="1" sz="2000"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711" name="Google Shape;711;p33"/>
          <p:cNvSpPr txBox="1"/>
          <p:nvPr>
            <p:ph idx="5" type="subTitle"/>
          </p:nvPr>
        </p:nvSpPr>
        <p:spPr>
          <a:xfrm>
            <a:off x="5847105" y="1419700"/>
            <a:ext cx="2576700" cy="25395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2" name="Google Shape;712;p33"/>
          <p:cNvSpPr txBox="1"/>
          <p:nvPr>
            <p:ph idx="6" type="title"/>
          </p:nvPr>
        </p:nvSpPr>
        <p:spPr>
          <a:xfrm>
            <a:off x="720000" y="535000"/>
            <a:ext cx="7704000" cy="5865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713" name="Google Shape;713;p33"/>
          <p:cNvGrpSpPr/>
          <p:nvPr/>
        </p:nvGrpSpPr>
        <p:grpSpPr>
          <a:xfrm>
            <a:off x="334088" y="2928548"/>
            <a:ext cx="207172" cy="321077"/>
            <a:chOff x="8428900" y="4287435"/>
            <a:chExt cx="207172" cy="321077"/>
          </a:xfrm>
        </p:grpSpPr>
        <p:sp>
          <p:nvSpPr>
            <p:cNvPr id="714" name="Google Shape;714;p33"/>
            <p:cNvSpPr/>
            <p:nvPr/>
          </p:nvSpPr>
          <p:spPr>
            <a:xfrm rot="10800000">
              <a:off x="8548625" y="4521052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33"/>
            <p:cNvSpPr/>
            <p:nvPr/>
          </p:nvSpPr>
          <p:spPr>
            <a:xfrm rot="10800000">
              <a:off x="8428900" y="4521052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33"/>
            <p:cNvSpPr/>
            <p:nvPr/>
          </p:nvSpPr>
          <p:spPr>
            <a:xfrm rot="10800000">
              <a:off x="8428900" y="4404250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33"/>
            <p:cNvSpPr/>
            <p:nvPr/>
          </p:nvSpPr>
          <p:spPr>
            <a:xfrm rot="10800000">
              <a:off x="8548625" y="4287435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18" name="Google Shape;718;p33"/>
          <p:cNvGrpSpPr/>
          <p:nvPr/>
        </p:nvGrpSpPr>
        <p:grpSpPr>
          <a:xfrm flipH="1">
            <a:off x="8710925" y="3201785"/>
            <a:ext cx="207172" cy="321077"/>
            <a:chOff x="8428900" y="4287435"/>
            <a:chExt cx="207172" cy="321077"/>
          </a:xfrm>
        </p:grpSpPr>
        <p:sp>
          <p:nvSpPr>
            <p:cNvPr id="719" name="Google Shape;719;p33"/>
            <p:cNvSpPr/>
            <p:nvPr/>
          </p:nvSpPr>
          <p:spPr>
            <a:xfrm rot="10800000">
              <a:off x="8548625" y="4521052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33"/>
            <p:cNvSpPr/>
            <p:nvPr/>
          </p:nvSpPr>
          <p:spPr>
            <a:xfrm rot="10800000">
              <a:off x="8428900" y="4521052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33"/>
            <p:cNvSpPr/>
            <p:nvPr/>
          </p:nvSpPr>
          <p:spPr>
            <a:xfrm rot="10800000">
              <a:off x="8428900" y="4404250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33"/>
            <p:cNvSpPr/>
            <p:nvPr/>
          </p:nvSpPr>
          <p:spPr>
            <a:xfrm rot="10800000">
              <a:off x="8548625" y="4287435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BLANK_1_1_1_2_1_1"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4" name="Google Shape;724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78893" y="188825"/>
            <a:ext cx="8586214" cy="4765851"/>
          </a:xfrm>
          <a:prstGeom prst="rect">
            <a:avLst/>
          </a:prstGeom>
          <a:noFill/>
          <a:ln>
            <a:noFill/>
          </a:ln>
        </p:spPr>
      </p:pic>
      <p:sp>
        <p:nvSpPr>
          <p:cNvPr id="725" name="Google Shape;725;p34"/>
          <p:cNvSpPr txBox="1"/>
          <p:nvPr>
            <p:ph type="title"/>
          </p:nvPr>
        </p:nvSpPr>
        <p:spPr>
          <a:xfrm>
            <a:off x="720000" y="535000"/>
            <a:ext cx="7704000" cy="5865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726" name="Google Shape;726;p34"/>
          <p:cNvSpPr txBox="1"/>
          <p:nvPr>
            <p:ph idx="2" type="title"/>
          </p:nvPr>
        </p:nvSpPr>
        <p:spPr>
          <a:xfrm>
            <a:off x="721250" y="3959308"/>
            <a:ext cx="2568000" cy="6492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i="1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727" name="Google Shape;727;p34"/>
          <p:cNvSpPr txBox="1"/>
          <p:nvPr>
            <p:ph idx="1" type="subTitle"/>
          </p:nvPr>
        </p:nvSpPr>
        <p:spPr>
          <a:xfrm>
            <a:off x="721250" y="2342800"/>
            <a:ext cx="2568000" cy="16164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8" name="Google Shape;728;p34"/>
          <p:cNvSpPr txBox="1"/>
          <p:nvPr>
            <p:ph idx="3" type="title"/>
          </p:nvPr>
        </p:nvSpPr>
        <p:spPr>
          <a:xfrm>
            <a:off x="3289251" y="3959308"/>
            <a:ext cx="2568000" cy="6492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i="1"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729" name="Google Shape;729;p34"/>
          <p:cNvSpPr txBox="1"/>
          <p:nvPr>
            <p:ph idx="4" type="subTitle"/>
          </p:nvPr>
        </p:nvSpPr>
        <p:spPr>
          <a:xfrm>
            <a:off x="3289251" y="2342800"/>
            <a:ext cx="2568000" cy="16164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0" name="Google Shape;730;p34"/>
          <p:cNvSpPr txBox="1"/>
          <p:nvPr>
            <p:ph idx="5" type="title"/>
          </p:nvPr>
        </p:nvSpPr>
        <p:spPr>
          <a:xfrm>
            <a:off x="5857252" y="3959308"/>
            <a:ext cx="2568000" cy="6492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i="1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731" name="Google Shape;731;p34"/>
          <p:cNvSpPr txBox="1"/>
          <p:nvPr>
            <p:ph idx="6" type="subTitle"/>
          </p:nvPr>
        </p:nvSpPr>
        <p:spPr>
          <a:xfrm>
            <a:off x="5857252" y="2342800"/>
            <a:ext cx="2568000" cy="16164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732" name="Google Shape;732;p34"/>
          <p:cNvGrpSpPr/>
          <p:nvPr/>
        </p:nvGrpSpPr>
        <p:grpSpPr>
          <a:xfrm rot="5400000">
            <a:off x="6537113" y="4549190"/>
            <a:ext cx="207172" cy="554372"/>
            <a:chOff x="568750" y="238125"/>
            <a:chExt cx="402275" cy="1076450"/>
          </a:xfrm>
        </p:grpSpPr>
        <p:sp>
          <p:nvSpPr>
            <p:cNvPr id="733" name="Google Shape;733;p34"/>
            <p:cNvSpPr/>
            <p:nvPr/>
          </p:nvSpPr>
          <p:spPr>
            <a:xfrm>
              <a:off x="568750" y="238125"/>
              <a:ext cx="169800" cy="169825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34"/>
            <p:cNvSpPr/>
            <p:nvPr/>
          </p:nvSpPr>
          <p:spPr>
            <a:xfrm>
              <a:off x="801200" y="238125"/>
              <a:ext cx="169825" cy="169825"/>
            </a:xfrm>
            <a:custGeom>
              <a:rect b="b" l="l" r="r" t="t"/>
              <a:pathLst>
                <a:path extrusionOk="0" h="6793" w="6793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34"/>
            <p:cNvSpPr/>
            <p:nvPr/>
          </p:nvSpPr>
          <p:spPr>
            <a:xfrm>
              <a:off x="801200" y="464925"/>
              <a:ext cx="169825" cy="169825"/>
            </a:xfrm>
            <a:custGeom>
              <a:rect b="b" l="l" r="r" t="t"/>
              <a:pathLst>
                <a:path extrusionOk="0" h="6793" w="6793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34"/>
            <p:cNvSpPr/>
            <p:nvPr/>
          </p:nvSpPr>
          <p:spPr>
            <a:xfrm>
              <a:off x="568750" y="691750"/>
              <a:ext cx="169800" cy="169825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34"/>
            <p:cNvSpPr/>
            <p:nvPr/>
          </p:nvSpPr>
          <p:spPr>
            <a:xfrm>
              <a:off x="801200" y="918575"/>
              <a:ext cx="169825" cy="169200"/>
            </a:xfrm>
            <a:custGeom>
              <a:rect b="b" l="l" r="r" t="t"/>
              <a:pathLst>
                <a:path extrusionOk="0" h="6768" w="6793">
                  <a:moveTo>
                    <a:pt x="0" y="0"/>
                  </a:moveTo>
                  <a:lnTo>
                    <a:pt x="0" y="6767"/>
                  </a:lnTo>
                  <a:lnTo>
                    <a:pt x="6792" y="6767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34"/>
            <p:cNvSpPr/>
            <p:nvPr/>
          </p:nvSpPr>
          <p:spPr>
            <a:xfrm>
              <a:off x="568750" y="1145375"/>
              <a:ext cx="169800" cy="169200"/>
            </a:xfrm>
            <a:custGeom>
              <a:rect b="b" l="l" r="r" t="t"/>
              <a:pathLst>
                <a:path extrusionOk="0" h="6768" w="6792">
                  <a:moveTo>
                    <a:pt x="0" y="1"/>
                  </a:moveTo>
                  <a:lnTo>
                    <a:pt x="0" y="6768"/>
                  </a:lnTo>
                  <a:lnTo>
                    <a:pt x="6792" y="6768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39" name="Google Shape;739;p34"/>
          <p:cNvGrpSpPr/>
          <p:nvPr/>
        </p:nvGrpSpPr>
        <p:grpSpPr>
          <a:xfrm flipH="1">
            <a:off x="294749" y="3302681"/>
            <a:ext cx="207172" cy="321077"/>
            <a:chOff x="815599" y="717719"/>
            <a:chExt cx="207172" cy="321077"/>
          </a:xfrm>
        </p:grpSpPr>
        <p:sp>
          <p:nvSpPr>
            <p:cNvPr id="740" name="Google Shape;740;p34"/>
            <p:cNvSpPr/>
            <p:nvPr/>
          </p:nvSpPr>
          <p:spPr>
            <a:xfrm>
              <a:off x="815599" y="717719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34"/>
            <p:cNvSpPr/>
            <p:nvPr/>
          </p:nvSpPr>
          <p:spPr>
            <a:xfrm>
              <a:off x="935311" y="717719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34"/>
            <p:cNvSpPr/>
            <p:nvPr/>
          </p:nvSpPr>
          <p:spPr>
            <a:xfrm>
              <a:off x="935311" y="834521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34"/>
            <p:cNvSpPr/>
            <p:nvPr/>
          </p:nvSpPr>
          <p:spPr>
            <a:xfrm>
              <a:off x="815599" y="951335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44" name="Google Shape;744;p34"/>
          <p:cNvGrpSpPr/>
          <p:nvPr/>
        </p:nvGrpSpPr>
        <p:grpSpPr>
          <a:xfrm flipH="1" rot="10800000">
            <a:off x="8647099" y="1467744"/>
            <a:ext cx="207172" cy="321077"/>
            <a:chOff x="815599" y="717719"/>
            <a:chExt cx="207172" cy="321077"/>
          </a:xfrm>
        </p:grpSpPr>
        <p:sp>
          <p:nvSpPr>
            <p:cNvPr id="745" name="Google Shape;745;p34"/>
            <p:cNvSpPr/>
            <p:nvPr/>
          </p:nvSpPr>
          <p:spPr>
            <a:xfrm>
              <a:off x="815599" y="717719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34"/>
            <p:cNvSpPr/>
            <p:nvPr/>
          </p:nvSpPr>
          <p:spPr>
            <a:xfrm>
              <a:off x="935311" y="717719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34"/>
            <p:cNvSpPr/>
            <p:nvPr/>
          </p:nvSpPr>
          <p:spPr>
            <a:xfrm>
              <a:off x="935311" y="834521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34"/>
            <p:cNvSpPr/>
            <p:nvPr/>
          </p:nvSpPr>
          <p:spPr>
            <a:xfrm>
              <a:off x="815599" y="951335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3">
  <p:cSld name="BLANK_1_1_1_2_1_1_1"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0" name="Google Shape;750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78893" y="188825"/>
            <a:ext cx="8586214" cy="4765851"/>
          </a:xfrm>
          <a:prstGeom prst="rect">
            <a:avLst/>
          </a:prstGeom>
          <a:noFill/>
          <a:ln>
            <a:noFill/>
          </a:ln>
        </p:spPr>
      </p:pic>
      <p:sp>
        <p:nvSpPr>
          <p:cNvPr id="751" name="Google Shape;751;p35"/>
          <p:cNvSpPr txBox="1"/>
          <p:nvPr>
            <p:ph type="title"/>
          </p:nvPr>
        </p:nvSpPr>
        <p:spPr>
          <a:xfrm>
            <a:off x="720000" y="535000"/>
            <a:ext cx="7704000" cy="5865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752" name="Google Shape;752;p35"/>
          <p:cNvSpPr txBox="1"/>
          <p:nvPr>
            <p:ph idx="2" type="title"/>
          </p:nvPr>
        </p:nvSpPr>
        <p:spPr>
          <a:xfrm>
            <a:off x="716950" y="2962925"/>
            <a:ext cx="2568000" cy="6492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i="1"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753" name="Google Shape;753;p35"/>
          <p:cNvSpPr txBox="1"/>
          <p:nvPr>
            <p:ph idx="1" type="subTitle"/>
          </p:nvPr>
        </p:nvSpPr>
        <p:spPr>
          <a:xfrm>
            <a:off x="716950" y="3612126"/>
            <a:ext cx="2568000" cy="9963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4" name="Google Shape;754;p35"/>
          <p:cNvSpPr txBox="1"/>
          <p:nvPr>
            <p:ph idx="3" type="title"/>
          </p:nvPr>
        </p:nvSpPr>
        <p:spPr>
          <a:xfrm>
            <a:off x="3284949" y="2963025"/>
            <a:ext cx="2568000" cy="6492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i="1"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755" name="Google Shape;755;p35"/>
          <p:cNvSpPr txBox="1"/>
          <p:nvPr>
            <p:ph idx="4" type="subTitle"/>
          </p:nvPr>
        </p:nvSpPr>
        <p:spPr>
          <a:xfrm>
            <a:off x="3284949" y="3612226"/>
            <a:ext cx="2568000" cy="9963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35"/>
          <p:cNvSpPr txBox="1"/>
          <p:nvPr>
            <p:ph idx="5" type="title"/>
          </p:nvPr>
        </p:nvSpPr>
        <p:spPr>
          <a:xfrm>
            <a:off x="5852951" y="2963025"/>
            <a:ext cx="2568000" cy="6492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i="1"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757" name="Google Shape;757;p35"/>
          <p:cNvSpPr txBox="1"/>
          <p:nvPr>
            <p:ph idx="6" type="subTitle"/>
          </p:nvPr>
        </p:nvSpPr>
        <p:spPr>
          <a:xfrm>
            <a:off x="5852951" y="3612226"/>
            <a:ext cx="2568000" cy="9963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758" name="Google Shape;758;p35"/>
          <p:cNvGrpSpPr/>
          <p:nvPr/>
        </p:nvGrpSpPr>
        <p:grpSpPr>
          <a:xfrm>
            <a:off x="7982024" y="1401181"/>
            <a:ext cx="207172" cy="321077"/>
            <a:chOff x="815599" y="717719"/>
            <a:chExt cx="207172" cy="321077"/>
          </a:xfrm>
        </p:grpSpPr>
        <p:sp>
          <p:nvSpPr>
            <p:cNvPr id="759" name="Google Shape;759;p35"/>
            <p:cNvSpPr/>
            <p:nvPr/>
          </p:nvSpPr>
          <p:spPr>
            <a:xfrm>
              <a:off x="815599" y="717719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35"/>
            <p:cNvSpPr/>
            <p:nvPr/>
          </p:nvSpPr>
          <p:spPr>
            <a:xfrm>
              <a:off x="935311" y="717719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35"/>
            <p:cNvSpPr/>
            <p:nvPr/>
          </p:nvSpPr>
          <p:spPr>
            <a:xfrm>
              <a:off x="935311" y="834521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35"/>
            <p:cNvSpPr/>
            <p:nvPr/>
          </p:nvSpPr>
          <p:spPr>
            <a:xfrm>
              <a:off x="815599" y="951335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63" name="Google Shape;763;p35"/>
          <p:cNvGrpSpPr/>
          <p:nvPr/>
        </p:nvGrpSpPr>
        <p:grpSpPr>
          <a:xfrm rot="5400000">
            <a:off x="2904175" y="4573915"/>
            <a:ext cx="207172" cy="554372"/>
            <a:chOff x="568750" y="238125"/>
            <a:chExt cx="402275" cy="1076450"/>
          </a:xfrm>
        </p:grpSpPr>
        <p:sp>
          <p:nvSpPr>
            <p:cNvPr id="764" name="Google Shape;764;p35"/>
            <p:cNvSpPr/>
            <p:nvPr/>
          </p:nvSpPr>
          <p:spPr>
            <a:xfrm>
              <a:off x="568750" y="238125"/>
              <a:ext cx="169800" cy="169825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35"/>
            <p:cNvSpPr/>
            <p:nvPr/>
          </p:nvSpPr>
          <p:spPr>
            <a:xfrm>
              <a:off x="801200" y="238125"/>
              <a:ext cx="169825" cy="169825"/>
            </a:xfrm>
            <a:custGeom>
              <a:rect b="b" l="l" r="r" t="t"/>
              <a:pathLst>
                <a:path extrusionOk="0" h="6793" w="6793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35"/>
            <p:cNvSpPr/>
            <p:nvPr/>
          </p:nvSpPr>
          <p:spPr>
            <a:xfrm>
              <a:off x="801200" y="464925"/>
              <a:ext cx="169825" cy="169825"/>
            </a:xfrm>
            <a:custGeom>
              <a:rect b="b" l="l" r="r" t="t"/>
              <a:pathLst>
                <a:path extrusionOk="0" h="6793" w="6793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35"/>
            <p:cNvSpPr/>
            <p:nvPr/>
          </p:nvSpPr>
          <p:spPr>
            <a:xfrm>
              <a:off x="568750" y="691750"/>
              <a:ext cx="169800" cy="169825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35"/>
            <p:cNvSpPr/>
            <p:nvPr/>
          </p:nvSpPr>
          <p:spPr>
            <a:xfrm>
              <a:off x="801200" y="918575"/>
              <a:ext cx="169825" cy="169200"/>
            </a:xfrm>
            <a:custGeom>
              <a:rect b="b" l="l" r="r" t="t"/>
              <a:pathLst>
                <a:path extrusionOk="0" h="6768" w="6793">
                  <a:moveTo>
                    <a:pt x="0" y="0"/>
                  </a:moveTo>
                  <a:lnTo>
                    <a:pt x="0" y="6767"/>
                  </a:lnTo>
                  <a:lnTo>
                    <a:pt x="6792" y="6767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35"/>
            <p:cNvSpPr/>
            <p:nvPr/>
          </p:nvSpPr>
          <p:spPr>
            <a:xfrm>
              <a:off x="568750" y="1145375"/>
              <a:ext cx="169800" cy="169200"/>
            </a:xfrm>
            <a:custGeom>
              <a:rect b="b" l="l" r="r" t="t"/>
              <a:pathLst>
                <a:path extrusionOk="0" h="6768" w="6792">
                  <a:moveTo>
                    <a:pt x="0" y="1"/>
                  </a:moveTo>
                  <a:lnTo>
                    <a:pt x="0" y="6768"/>
                  </a:lnTo>
                  <a:lnTo>
                    <a:pt x="6792" y="6768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70" name="Google Shape;770;p35"/>
          <p:cNvGrpSpPr/>
          <p:nvPr/>
        </p:nvGrpSpPr>
        <p:grpSpPr>
          <a:xfrm flipH="1">
            <a:off x="904349" y="2082231"/>
            <a:ext cx="207172" cy="321077"/>
            <a:chOff x="815599" y="717719"/>
            <a:chExt cx="207172" cy="321077"/>
          </a:xfrm>
        </p:grpSpPr>
        <p:sp>
          <p:nvSpPr>
            <p:cNvPr id="771" name="Google Shape;771;p35"/>
            <p:cNvSpPr/>
            <p:nvPr/>
          </p:nvSpPr>
          <p:spPr>
            <a:xfrm>
              <a:off x="815599" y="717719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35"/>
            <p:cNvSpPr/>
            <p:nvPr/>
          </p:nvSpPr>
          <p:spPr>
            <a:xfrm>
              <a:off x="935311" y="717719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p35"/>
            <p:cNvSpPr/>
            <p:nvPr/>
          </p:nvSpPr>
          <p:spPr>
            <a:xfrm>
              <a:off x="935311" y="834521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35"/>
            <p:cNvSpPr/>
            <p:nvPr/>
          </p:nvSpPr>
          <p:spPr>
            <a:xfrm>
              <a:off x="815599" y="951335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1_1_1_1"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6" name="Google Shape;776;p3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78893" y="188825"/>
            <a:ext cx="8586214" cy="4765851"/>
          </a:xfrm>
          <a:prstGeom prst="rect">
            <a:avLst/>
          </a:prstGeom>
          <a:noFill/>
          <a:ln>
            <a:noFill/>
          </a:ln>
        </p:spPr>
      </p:pic>
      <p:sp>
        <p:nvSpPr>
          <p:cNvPr id="777" name="Google Shape;777;p36"/>
          <p:cNvSpPr txBox="1"/>
          <p:nvPr>
            <p:ph type="title"/>
          </p:nvPr>
        </p:nvSpPr>
        <p:spPr>
          <a:xfrm>
            <a:off x="720003" y="2371675"/>
            <a:ext cx="1926000" cy="6456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i="1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778" name="Google Shape;778;p36"/>
          <p:cNvSpPr txBox="1"/>
          <p:nvPr>
            <p:ph idx="1" type="subTitle"/>
          </p:nvPr>
        </p:nvSpPr>
        <p:spPr>
          <a:xfrm>
            <a:off x="720050" y="3017296"/>
            <a:ext cx="1926000" cy="15912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9" name="Google Shape;779;p36"/>
          <p:cNvSpPr txBox="1"/>
          <p:nvPr>
            <p:ph idx="2" type="title"/>
          </p:nvPr>
        </p:nvSpPr>
        <p:spPr>
          <a:xfrm>
            <a:off x="2646011" y="2371585"/>
            <a:ext cx="1926000" cy="6456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i="1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780" name="Google Shape;780;p36"/>
          <p:cNvSpPr txBox="1"/>
          <p:nvPr>
            <p:ph idx="3" type="subTitle"/>
          </p:nvPr>
        </p:nvSpPr>
        <p:spPr>
          <a:xfrm>
            <a:off x="2646053" y="3017174"/>
            <a:ext cx="1926000" cy="15912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1" name="Google Shape;781;p36"/>
          <p:cNvSpPr txBox="1"/>
          <p:nvPr>
            <p:ph idx="4" type="title"/>
          </p:nvPr>
        </p:nvSpPr>
        <p:spPr>
          <a:xfrm>
            <a:off x="6497997" y="2371585"/>
            <a:ext cx="1926000" cy="6456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i="1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782" name="Google Shape;782;p36"/>
          <p:cNvSpPr txBox="1"/>
          <p:nvPr>
            <p:ph idx="5" type="subTitle"/>
          </p:nvPr>
        </p:nvSpPr>
        <p:spPr>
          <a:xfrm>
            <a:off x="6498030" y="3017174"/>
            <a:ext cx="1926000" cy="15912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3" name="Google Shape;783;p36"/>
          <p:cNvSpPr txBox="1"/>
          <p:nvPr>
            <p:ph idx="6" type="title"/>
          </p:nvPr>
        </p:nvSpPr>
        <p:spPr>
          <a:xfrm>
            <a:off x="4571999" y="2371585"/>
            <a:ext cx="1926000" cy="6456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i="1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784" name="Google Shape;784;p36"/>
          <p:cNvSpPr txBox="1"/>
          <p:nvPr>
            <p:ph idx="7" type="subTitle"/>
          </p:nvPr>
        </p:nvSpPr>
        <p:spPr>
          <a:xfrm>
            <a:off x="4572036" y="3017174"/>
            <a:ext cx="1926000" cy="15912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5" name="Google Shape;785;p36"/>
          <p:cNvSpPr txBox="1"/>
          <p:nvPr>
            <p:ph idx="8" type="title"/>
          </p:nvPr>
        </p:nvSpPr>
        <p:spPr>
          <a:xfrm>
            <a:off x="720000" y="535000"/>
            <a:ext cx="7704000" cy="5865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786" name="Google Shape;786;p36"/>
          <p:cNvGrpSpPr/>
          <p:nvPr/>
        </p:nvGrpSpPr>
        <p:grpSpPr>
          <a:xfrm>
            <a:off x="8648774" y="1605106"/>
            <a:ext cx="207172" cy="321077"/>
            <a:chOff x="815599" y="717719"/>
            <a:chExt cx="207172" cy="321077"/>
          </a:xfrm>
        </p:grpSpPr>
        <p:sp>
          <p:nvSpPr>
            <p:cNvPr id="787" name="Google Shape;787;p36"/>
            <p:cNvSpPr/>
            <p:nvPr/>
          </p:nvSpPr>
          <p:spPr>
            <a:xfrm>
              <a:off x="815599" y="717719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36"/>
            <p:cNvSpPr/>
            <p:nvPr/>
          </p:nvSpPr>
          <p:spPr>
            <a:xfrm>
              <a:off x="935311" y="717719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36"/>
            <p:cNvSpPr/>
            <p:nvPr/>
          </p:nvSpPr>
          <p:spPr>
            <a:xfrm>
              <a:off x="935311" y="834521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36"/>
            <p:cNvSpPr/>
            <p:nvPr/>
          </p:nvSpPr>
          <p:spPr>
            <a:xfrm>
              <a:off x="815599" y="951335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91" name="Google Shape;791;p36"/>
          <p:cNvGrpSpPr/>
          <p:nvPr/>
        </p:nvGrpSpPr>
        <p:grpSpPr>
          <a:xfrm flipH="1">
            <a:off x="294749" y="3302681"/>
            <a:ext cx="207172" cy="321077"/>
            <a:chOff x="815599" y="717719"/>
            <a:chExt cx="207172" cy="321077"/>
          </a:xfrm>
        </p:grpSpPr>
        <p:sp>
          <p:nvSpPr>
            <p:cNvPr id="792" name="Google Shape;792;p36"/>
            <p:cNvSpPr/>
            <p:nvPr/>
          </p:nvSpPr>
          <p:spPr>
            <a:xfrm>
              <a:off x="815599" y="717719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36"/>
            <p:cNvSpPr/>
            <p:nvPr/>
          </p:nvSpPr>
          <p:spPr>
            <a:xfrm>
              <a:off x="935311" y="717719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36"/>
            <p:cNvSpPr/>
            <p:nvPr/>
          </p:nvSpPr>
          <p:spPr>
            <a:xfrm>
              <a:off x="935311" y="834521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36"/>
            <p:cNvSpPr/>
            <p:nvPr/>
          </p:nvSpPr>
          <p:spPr>
            <a:xfrm>
              <a:off x="815599" y="951335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96" name="Google Shape;796;p36"/>
          <p:cNvGrpSpPr/>
          <p:nvPr/>
        </p:nvGrpSpPr>
        <p:grpSpPr>
          <a:xfrm rot="5400000">
            <a:off x="3086975" y="4589240"/>
            <a:ext cx="207172" cy="554372"/>
            <a:chOff x="568750" y="238125"/>
            <a:chExt cx="402275" cy="1076450"/>
          </a:xfrm>
        </p:grpSpPr>
        <p:sp>
          <p:nvSpPr>
            <p:cNvPr id="797" name="Google Shape;797;p36"/>
            <p:cNvSpPr/>
            <p:nvPr/>
          </p:nvSpPr>
          <p:spPr>
            <a:xfrm>
              <a:off x="568750" y="238125"/>
              <a:ext cx="169800" cy="169825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36"/>
            <p:cNvSpPr/>
            <p:nvPr/>
          </p:nvSpPr>
          <p:spPr>
            <a:xfrm>
              <a:off x="801200" y="238125"/>
              <a:ext cx="169825" cy="169825"/>
            </a:xfrm>
            <a:custGeom>
              <a:rect b="b" l="l" r="r" t="t"/>
              <a:pathLst>
                <a:path extrusionOk="0" h="6793" w="6793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36"/>
            <p:cNvSpPr/>
            <p:nvPr/>
          </p:nvSpPr>
          <p:spPr>
            <a:xfrm>
              <a:off x="801200" y="464925"/>
              <a:ext cx="169825" cy="169825"/>
            </a:xfrm>
            <a:custGeom>
              <a:rect b="b" l="l" r="r" t="t"/>
              <a:pathLst>
                <a:path extrusionOk="0" h="6793" w="6793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36"/>
            <p:cNvSpPr/>
            <p:nvPr/>
          </p:nvSpPr>
          <p:spPr>
            <a:xfrm>
              <a:off x="568750" y="691750"/>
              <a:ext cx="169800" cy="169825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36"/>
            <p:cNvSpPr/>
            <p:nvPr/>
          </p:nvSpPr>
          <p:spPr>
            <a:xfrm>
              <a:off x="801200" y="918575"/>
              <a:ext cx="169825" cy="169200"/>
            </a:xfrm>
            <a:custGeom>
              <a:rect b="b" l="l" r="r" t="t"/>
              <a:pathLst>
                <a:path extrusionOk="0" h="6768" w="6793">
                  <a:moveTo>
                    <a:pt x="0" y="0"/>
                  </a:moveTo>
                  <a:lnTo>
                    <a:pt x="0" y="6767"/>
                  </a:lnTo>
                  <a:lnTo>
                    <a:pt x="6792" y="6767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36"/>
            <p:cNvSpPr/>
            <p:nvPr/>
          </p:nvSpPr>
          <p:spPr>
            <a:xfrm>
              <a:off x="568750" y="1145375"/>
              <a:ext cx="169800" cy="169200"/>
            </a:xfrm>
            <a:custGeom>
              <a:rect b="b" l="l" r="r" t="t"/>
              <a:pathLst>
                <a:path extrusionOk="0" h="6768" w="6792">
                  <a:moveTo>
                    <a:pt x="0" y="1"/>
                  </a:moveTo>
                  <a:lnTo>
                    <a:pt x="0" y="6768"/>
                  </a:lnTo>
                  <a:lnTo>
                    <a:pt x="6792" y="6768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BLANK_1_1_1_1_2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4" name="Google Shape;804;p3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78893" y="188825"/>
            <a:ext cx="8586214" cy="4765851"/>
          </a:xfrm>
          <a:prstGeom prst="rect">
            <a:avLst/>
          </a:prstGeom>
          <a:noFill/>
          <a:ln>
            <a:noFill/>
          </a:ln>
        </p:spPr>
      </p:pic>
      <p:sp>
        <p:nvSpPr>
          <p:cNvPr id="805" name="Google Shape;805;p37"/>
          <p:cNvSpPr txBox="1"/>
          <p:nvPr>
            <p:ph type="title"/>
          </p:nvPr>
        </p:nvSpPr>
        <p:spPr>
          <a:xfrm>
            <a:off x="720027" y="2754925"/>
            <a:ext cx="1926000" cy="6456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i="1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806" name="Google Shape;806;p37"/>
          <p:cNvSpPr txBox="1"/>
          <p:nvPr>
            <p:ph idx="1" type="subTitle"/>
          </p:nvPr>
        </p:nvSpPr>
        <p:spPr>
          <a:xfrm>
            <a:off x="720027" y="3400517"/>
            <a:ext cx="1926000" cy="12078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7" name="Google Shape;807;p37"/>
          <p:cNvSpPr txBox="1"/>
          <p:nvPr>
            <p:ph idx="2" type="title"/>
          </p:nvPr>
        </p:nvSpPr>
        <p:spPr>
          <a:xfrm>
            <a:off x="2646031" y="2754835"/>
            <a:ext cx="1926000" cy="6456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i="1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808" name="Google Shape;808;p37"/>
          <p:cNvSpPr txBox="1"/>
          <p:nvPr>
            <p:ph idx="3" type="subTitle"/>
          </p:nvPr>
        </p:nvSpPr>
        <p:spPr>
          <a:xfrm>
            <a:off x="2646031" y="3400425"/>
            <a:ext cx="1926000" cy="12078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9" name="Google Shape;809;p37"/>
          <p:cNvSpPr txBox="1"/>
          <p:nvPr>
            <p:ph idx="4" type="title"/>
          </p:nvPr>
        </p:nvSpPr>
        <p:spPr>
          <a:xfrm>
            <a:off x="6498011" y="2754835"/>
            <a:ext cx="1926000" cy="6456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i="1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810" name="Google Shape;810;p37"/>
          <p:cNvSpPr txBox="1"/>
          <p:nvPr>
            <p:ph idx="5" type="subTitle"/>
          </p:nvPr>
        </p:nvSpPr>
        <p:spPr>
          <a:xfrm>
            <a:off x="6498011" y="3400425"/>
            <a:ext cx="1926000" cy="12078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1" name="Google Shape;811;p37"/>
          <p:cNvSpPr txBox="1"/>
          <p:nvPr>
            <p:ph idx="6" type="title"/>
          </p:nvPr>
        </p:nvSpPr>
        <p:spPr>
          <a:xfrm>
            <a:off x="4572016" y="2754835"/>
            <a:ext cx="1926000" cy="6456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i="1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812" name="Google Shape;812;p37"/>
          <p:cNvSpPr txBox="1"/>
          <p:nvPr>
            <p:ph idx="7" type="subTitle"/>
          </p:nvPr>
        </p:nvSpPr>
        <p:spPr>
          <a:xfrm>
            <a:off x="4572016" y="3400425"/>
            <a:ext cx="1926000" cy="12078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3" name="Google Shape;813;p37"/>
          <p:cNvSpPr txBox="1"/>
          <p:nvPr>
            <p:ph idx="8" type="title"/>
          </p:nvPr>
        </p:nvSpPr>
        <p:spPr>
          <a:xfrm>
            <a:off x="720000" y="535000"/>
            <a:ext cx="7704000" cy="5865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814" name="Google Shape;814;p37"/>
          <p:cNvGrpSpPr/>
          <p:nvPr/>
        </p:nvGrpSpPr>
        <p:grpSpPr>
          <a:xfrm>
            <a:off x="8648774" y="1605106"/>
            <a:ext cx="207172" cy="321077"/>
            <a:chOff x="815599" y="717719"/>
            <a:chExt cx="207172" cy="321077"/>
          </a:xfrm>
        </p:grpSpPr>
        <p:sp>
          <p:nvSpPr>
            <p:cNvPr id="815" name="Google Shape;815;p37"/>
            <p:cNvSpPr/>
            <p:nvPr/>
          </p:nvSpPr>
          <p:spPr>
            <a:xfrm>
              <a:off x="815599" y="717719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37"/>
            <p:cNvSpPr/>
            <p:nvPr/>
          </p:nvSpPr>
          <p:spPr>
            <a:xfrm>
              <a:off x="935311" y="717719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37"/>
            <p:cNvSpPr/>
            <p:nvPr/>
          </p:nvSpPr>
          <p:spPr>
            <a:xfrm>
              <a:off x="935311" y="834521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37"/>
            <p:cNvSpPr/>
            <p:nvPr/>
          </p:nvSpPr>
          <p:spPr>
            <a:xfrm>
              <a:off x="815599" y="951335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19" name="Google Shape;819;p37"/>
          <p:cNvGrpSpPr/>
          <p:nvPr/>
        </p:nvGrpSpPr>
        <p:grpSpPr>
          <a:xfrm flipH="1">
            <a:off x="294749" y="3302681"/>
            <a:ext cx="207172" cy="321077"/>
            <a:chOff x="815599" y="717719"/>
            <a:chExt cx="207172" cy="321077"/>
          </a:xfrm>
        </p:grpSpPr>
        <p:sp>
          <p:nvSpPr>
            <p:cNvPr id="820" name="Google Shape;820;p37"/>
            <p:cNvSpPr/>
            <p:nvPr/>
          </p:nvSpPr>
          <p:spPr>
            <a:xfrm>
              <a:off x="815599" y="717719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37"/>
            <p:cNvSpPr/>
            <p:nvPr/>
          </p:nvSpPr>
          <p:spPr>
            <a:xfrm>
              <a:off x="935311" y="717719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37"/>
            <p:cNvSpPr/>
            <p:nvPr/>
          </p:nvSpPr>
          <p:spPr>
            <a:xfrm>
              <a:off x="935311" y="834521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37"/>
            <p:cNvSpPr/>
            <p:nvPr/>
          </p:nvSpPr>
          <p:spPr>
            <a:xfrm>
              <a:off x="815599" y="951335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24" name="Google Shape;824;p37"/>
          <p:cNvGrpSpPr/>
          <p:nvPr/>
        </p:nvGrpSpPr>
        <p:grpSpPr>
          <a:xfrm rot="5400000">
            <a:off x="3086975" y="4589240"/>
            <a:ext cx="207172" cy="554372"/>
            <a:chOff x="568750" y="238125"/>
            <a:chExt cx="402275" cy="1076450"/>
          </a:xfrm>
        </p:grpSpPr>
        <p:sp>
          <p:nvSpPr>
            <p:cNvPr id="825" name="Google Shape;825;p37"/>
            <p:cNvSpPr/>
            <p:nvPr/>
          </p:nvSpPr>
          <p:spPr>
            <a:xfrm>
              <a:off x="568750" y="238125"/>
              <a:ext cx="169800" cy="169825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37"/>
            <p:cNvSpPr/>
            <p:nvPr/>
          </p:nvSpPr>
          <p:spPr>
            <a:xfrm>
              <a:off x="801200" y="238125"/>
              <a:ext cx="169825" cy="169825"/>
            </a:xfrm>
            <a:custGeom>
              <a:rect b="b" l="l" r="r" t="t"/>
              <a:pathLst>
                <a:path extrusionOk="0" h="6793" w="6793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37"/>
            <p:cNvSpPr/>
            <p:nvPr/>
          </p:nvSpPr>
          <p:spPr>
            <a:xfrm>
              <a:off x="801200" y="464925"/>
              <a:ext cx="169825" cy="169825"/>
            </a:xfrm>
            <a:custGeom>
              <a:rect b="b" l="l" r="r" t="t"/>
              <a:pathLst>
                <a:path extrusionOk="0" h="6793" w="6793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37"/>
            <p:cNvSpPr/>
            <p:nvPr/>
          </p:nvSpPr>
          <p:spPr>
            <a:xfrm>
              <a:off x="568750" y="691750"/>
              <a:ext cx="169800" cy="169825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p37"/>
            <p:cNvSpPr/>
            <p:nvPr/>
          </p:nvSpPr>
          <p:spPr>
            <a:xfrm>
              <a:off x="801200" y="918575"/>
              <a:ext cx="169825" cy="169200"/>
            </a:xfrm>
            <a:custGeom>
              <a:rect b="b" l="l" r="r" t="t"/>
              <a:pathLst>
                <a:path extrusionOk="0" h="6768" w="6793">
                  <a:moveTo>
                    <a:pt x="0" y="0"/>
                  </a:moveTo>
                  <a:lnTo>
                    <a:pt x="0" y="6767"/>
                  </a:lnTo>
                  <a:lnTo>
                    <a:pt x="6792" y="6767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37"/>
            <p:cNvSpPr/>
            <p:nvPr/>
          </p:nvSpPr>
          <p:spPr>
            <a:xfrm>
              <a:off x="568750" y="1145375"/>
              <a:ext cx="169800" cy="169200"/>
            </a:xfrm>
            <a:custGeom>
              <a:rect b="b" l="l" r="r" t="t"/>
              <a:pathLst>
                <a:path extrusionOk="0" h="6768" w="6792">
                  <a:moveTo>
                    <a:pt x="0" y="1"/>
                  </a:moveTo>
                  <a:lnTo>
                    <a:pt x="0" y="6768"/>
                  </a:lnTo>
                  <a:lnTo>
                    <a:pt x="6792" y="6768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2">
  <p:cSld name="BLANK_1_1_1_1_2_1">
    <p:spTree>
      <p:nvGrpSpPr>
        <p:cNvPr id="83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2" name="Google Shape;832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78893" y="188825"/>
            <a:ext cx="8586214" cy="4765851"/>
          </a:xfrm>
          <a:prstGeom prst="rect">
            <a:avLst/>
          </a:prstGeom>
          <a:noFill/>
          <a:ln>
            <a:noFill/>
          </a:ln>
        </p:spPr>
      </p:pic>
      <p:sp>
        <p:nvSpPr>
          <p:cNvPr id="833" name="Google Shape;833;p38"/>
          <p:cNvSpPr txBox="1"/>
          <p:nvPr>
            <p:ph type="title"/>
          </p:nvPr>
        </p:nvSpPr>
        <p:spPr>
          <a:xfrm>
            <a:off x="720000" y="535000"/>
            <a:ext cx="7704000" cy="5865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834" name="Google Shape;834;p38"/>
          <p:cNvSpPr txBox="1"/>
          <p:nvPr>
            <p:ph idx="2" type="title"/>
          </p:nvPr>
        </p:nvSpPr>
        <p:spPr>
          <a:xfrm>
            <a:off x="2122271" y="1428200"/>
            <a:ext cx="2448600" cy="6492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i="1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835" name="Google Shape;835;p38"/>
          <p:cNvSpPr txBox="1"/>
          <p:nvPr>
            <p:ph idx="3" type="title"/>
          </p:nvPr>
        </p:nvSpPr>
        <p:spPr>
          <a:xfrm>
            <a:off x="5976348" y="1428200"/>
            <a:ext cx="2446200" cy="6492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i="1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836" name="Google Shape;836;p38"/>
          <p:cNvSpPr txBox="1"/>
          <p:nvPr>
            <p:ph idx="4" type="title"/>
          </p:nvPr>
        </p:nvSpPr>
        <p:spPr>
          <a:xfrm>
            <a:off x="2122553" y="3008186"/>
            <a:ext cx="2448600" cy="6492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i="1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837" name="Google Shape;837;p38"/>
          <p:cNvSpPr txBox="1"/>
          <p:nvPr>
            <p:ph idx="1" type="subTitle"/>
          </p:nvPr>
        </p:nvSpPr>
        <p:spPr>
          <a:xfrm>
            <a:off x="2123735" y="3657375"/>
            <a:ext cx="2448600" cy="9510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8" name="Google Shape;838;p38"/>
          <p:cNvSpPr txBox="1"/>
          <p:nvPr>
            <p:ph idx="5" type="title"/>
          </p:nvPr>
        </p:nvSpPr>
        <p:spPr>
          <a:xfrm>
            <a:off x="5976630" y="3008186"/>
            <a:ext cx="2446200" cy="6492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i="1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839" name="Google Shape;839;p38"/>
          <p:cNvSpPr txBox="1"/>
          <p:nvPr>
            <p:ph idx="6" type="subTitle"/>
          </p:nvPr>
        </p:nvSpPr>
        <p:spPr>
          <a:xfrm>
            <a:off x="5977819" y="3657375"/>
            <a:ext cx="2446200" cy="9510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0" name="Google Shape;840;p38"/>
          <p:cNvSpPr txBox="1"/>
          <p:nvPr>
            <p:ph idx="7" type="subTitle"/>
          </p:nvPr>
        </p:nvSpPr>
        <p:spPr>
          <a:xfrm>
            <a:off x="2123737" y="2077388"/>
            <a:ext cx="2448600" cy="9510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1" name="Google Shape;841;p38"/>
          <p:cNvSpPr txBox="1"/>
          <p:nvPr>
            <p:ph idx="8" type="subTitle"/>
          </p:nvPr>
        </p:nvSpPr>
        <p:spPr>
          <a:xfrm>
            <a:off x="5977764" y="2077388"/>
            <a:ext cx="2446200" cy="9510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842" name="Google Shape;842;p38"/>
          <p:cNvGrpSpPr/>
          <p:nvPr/>
        </p:nvGrpSpPr>
        <p:grpSpPr>
          <a:xfrm flipH="1">
            <a:off x="294749" y="3302681"/>
            <a:ext cx="207172" cy="321077"/>
            <a:chOff x="815599" y="717719"/>
            <a:chExt cx="207172" cy="321077"/>
          </a:xfrm>
        </p:grpSpPr>
        <p:sp>
          <p:nvSpPr>
            <p:cNvPr id="843" name="Google Shape;843;p38"/>
            <p:cNvSpPr/>
            <p:nvPr/>
          </p:nvSpPr>
          <p:spPr>
            <a:xfrm>
              <a:off x="815599" y="717719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Google Shape;844;p38"/>
            <p:cNvSpPr/>
            <p:nvPr/>
          </p:nvSpPr>
          <p:spPr>
            <a:xfrm>
              <a:off x="935311" y="717719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38"/>
            <p:cNvSpPr/>
            <p:nvPr/>
          </p:nvSpPr>
          <p:spPr>
            <a:xfrm>
              <a:off x="935311" y="834521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p38"/>
            <p:cNvSpPr/>
            <p:nvPr/>
          </p:nvSpPr>
          <p:spPr>
            <a:xfrm>
              <a:off x="815599" y="951335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47" name="Google Shape;847;p38"/>
          <p:cNvGrpSpPr/>
          <p:nvPr/>
        </p:nvGrpSpPr>
        <p:grpSpPr>
          <a:xfrm>
            <a:off x="8659100" y="2762740"/>
            <a:ext cx="207172" cy="554372"/>
            <a:chOff x="568750" y="238125"/>
            <a:chExt cx="402275" cy="1076450"/>
          </a:xfrm>
        </p:grpSpPr>
        <p:sp>
          <p:nvSpPr>
            <p:cNvPr id="848" name="Google Shape;848;p38"/>
            <p:cNvSpPr/>
            <p:nvPr/>
          </p:nvSpPr>
          <p:spPr>
            <a:xfrm>
              <a:off x="568750" y="238125"/>
              <a:ext cx="169800" cy="169825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p38"/>
            <p:cNvSpPr/>
            <p:nvPr/>
          </p:nvSpPr>
          <p:spPr>
            <a:xfrm>
              <a:off x="801200" y="238125"/>
              <a:ext cx="169825" cy="169825"/>
            </a:xfrm>
            <a:custGeom>
              <a:rect b="b" l="l" r="r" t="t"/>
              <a:pathLst>
                <a:path extrusionOk="0" h="6793" w="6793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38"/>
            <p:cNvSpPr/>
            <p:nvPr/>
          </p:nvSpPr>
          <p:spPr>
            <a:xfrm>
              <a:off x="801200" y="464925"/>
              <a:ext cx="169825" cy="169825"/>
            </a:xfrm>
            <a:custGeom>
              <a:rect b="b" l="l" r="r" t="t"/>
              <a:pathLst>
                <a:path extrusionOk="0" h="6793" w="6793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Google Shape;851;p38"/>
            <p:cNvSpPr/>
            <p:nvPr/>
          </p:nvSpPr>
          <p:spPr>
            <a:xfrm>
              <a:off x="568750" y="691750"/>
              <a:ext cx="169800" cy="169825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38"/>
            <p:cNvSpPr/>
            <p:nvPr/>
          </p:nvSpPr>
          <p:spPr>
            <a:xfrm>
              <a:off x="801200" y="918575"/>
              <a:ext cx="169825" cy="169200"/>
            </a:xfrm>
            <a:custGeom>
              <a:rect b="b" l="l" r="r" t="t"/>
              <a:pathLst>
                <a:path extrusionOk="0" h="6768" w="6793">
                  <a:moveTo>
                    <a:pt x="0" y="0"/>
                  </a:moveTo>
                  <a:lnTo>
                    <a:pt x="0" y="6767"/>
                  </a:lnTo>
                  <a:lnTo>
                    <a:pt x="6792" y="6767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38"/>
            <p:cNvSpPr/>
            <p:nvPr/>
          </p:nvSpPr>
          <p:spPr>
            <a:xfrm>
              <a:off x="568750" y="1145375"/>
              <a:ext cx="169800" cy="169200"/>
            </a:xfrm>
            <a:custGeom>
              <a:rect b="b" l="l" r="r" t="t"/>
              <a:pathLst>
                <a:path extrusionOk="0" h="6768" w="6792">
                  <a:moveTo>
                    <a:pt x="0" y="1"/>
                  </a:moveTo>
                  <a:lnTo>
                    <a:pt x="0" y="6768"/>
                  </a:lnTo>
                  <a:lnTo>
                    <a:pt x="6792" y="6768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54" name="Google Shape;854;p38"/>
          <p:cNvGrpSpPr/>
          <p:nvPr/>
        </p:nvGrpSpPr>
        <p:grpSpPr>
          <a:xfrm rot="-5400000">
            <a:off x="2934575" y="4625390"/>
            <a:ext cx="207172" cy="554372"/>
            <a:chOff x="568750" y="238125"/>
            <a:chExt cx="402275" cy="1076450"/>
          </a:xfrm>
        </p:grpSpPr>
        <p:sp>
          <p:nvSpPr>
            <p:cNvPr id="855" name="Google Shape;855;p38"/>
            <p:cNvSpPr/>
            <p:nvPr/>
          </p:nvSpPr>
          <p:spPr>
            <a:xfrm>
              <a:off x="568750" y="238125"/>
              <a:ext cx="169800" cy="169825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38"/>
            <p:cNvSpPr/>
            <p:nvPr/>
          </p:nvSpPr>
          <p:spPr>
            <a:xfrm>
              <a:off x="801200" y="238125"/>
              <a:ext cx="169825" cy="169825"/>
            </a:xfrm>
            <a:custGeom>
              <a:rect b="b" l="l" r="r" t="t"/>
              <a:pathLst>
                <a:path extrusionOk="0" h="6793" w="6793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38"/>
            <p:cNvSpPr/>
            <p:nvPr/>
          </p:nvSpPr>
          <p:spPr>
            <a:xfrm>
              <a:off x="801200" y="464925"/>
              <a:ext cx="169825" cy="169825"/>
            </a:xfrm>
            <a:custGeom>
              <a:rect b="b" l="l" r="r" t="t"/>
              <a:pathLst>
                <a:path extrusionOk="0" h="6793" w="6793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38"/>
            <p:cNvSpPr/>
            <p:nvPr/>
          </p:nvSpPr>
          <p:spPr>
            <a:xfrm>
              <a:off x="568750" y="691750"/>
              <a:ext cx="169800" cy="169825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38"/>
            <p:cNvSpPr/>
            <p:nvPr/>
          </p:nvSpPr>
          <p:spPr>
            <a:xfrm>
              <a:off x="801200" y="918575"/>
              <a:ext cx="169825" cy="169200"/>
            </a:xfrm>
            <a:custGeom>
              <a:rect b="b" l="l" r="r" t="t"/>
              <a:pathLst>
                <a:path extrusionOk="0" h="6768" w="6793">
                  <a:moveTo>
                    <a:pt x="0" y="0"/>
                  </a:moveTo>
                  <a:lnTo>
                    <a:pt x="0" y="6767"/>
                  </a:lnTo>
                  <a:lnTo>
                    <a:pt x="6792" y="6767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p38"/>
            <p:cNvSpPr/>
            <p:nvPr/>
          </p:nvSpPr>
          <p:spPr>
            <a:xfrm>
              <a:off x="568750" y="1145375"/>
              <a:ext cx="169800" cy="169200"/>
            </a:xfrm>
            <a:custGeom>
              <a:rect b="b" l="l" r="r" t="t"/>
              <a:pathLst>
                <a:path extrusionOk="0" h="6768" w="6792">
                  <a:moveTo>
                    <a:pt x="0" y="1"/>
                  </a:moveTo>
                  <a:lnTo>
                    <a:pt x="0" y="6768"/>
                  </a:lnTo>
                  <a:lnTo>
                    <a:pt x="6792" y="6768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BLANK_1_1_1_1_1">
    <p:spTree>
      <p:nvGrpSpPr>
        <p:cNvPr id="86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2" name="Google Shape;862;p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79776" y="188821"/>
            <a:ext cx="8584448" cy="4765858"/>
          </a:xfrm>
          <a:prstGeom prst="rect">
            <a:avLst/>
          </a:prstGeom>
          <a:noFill/>
          <a:ln>
            <a:noFill/>
          </a:ln>
        </p:spPr>
      </p:pic>
      <p:sp>
        <p:nvSpPr>
          <p:cNvPr id="863" name="Google Shape;863;p39"/>
          <p:cNvSpPr txBox="1"/>
          <p:nvPr>
            <p:ph type="title"/>
          </p:nvPr>
        </p:nvSpPr>
        <p:spPr>
          <a:xfrm>
            <a:off x="1259794" y="1419700"/>
            <a:ext cx="2033400" cy="6492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i="1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864" name="Google Shape;864;p39"/>
          <p:cNvSpPr txBox="1"/>
          <p:nvPr>
            <p:ph idx="1" type="subTitle"/>
          </p:nvPr>
        </p:nvSpPr>
        <p:spPr>
          <a:xfrm>
            <a:off x="1259836" y="2048663"/>
            <a:ext cx="2033400" cy="9510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5" name="Google Shape;865;p39"/>
          <p:cNvSpPr txBox="1"/>
          <p:nvPr>
            <p:ph idx="2" type="title"/>
          </p:nvPr>
        </p:nvSpPr>
        <p:spPr>
          <a:xfrm>
            <a:off x="3823726" y="1419700"/>
            <a:ext cx="2031300" cy="6492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i="1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866" name="Google Shape;866;p39"/>
          <p:cNvSpPr txBox="1"/>
          <p:nvPr>
            <p:ph idx="3" type="subTitle"/>
          </p:nvPr>
        </p:nvSpPr>
        <p:spPr>
          <a:xfrm>
            <a:off x="3823727" y="2048663"/>
            <a:ext cx="2031300" cy="9510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7" name="Google Shape;867;p39"/>
          <p:cNvSpPr txBox="1"/>
          <p:nvPr>
            <p:ph idx="4" type="title"/>
          </p:nvPr>
        </p:nvSpPr>
        <p:spPr>
          <a:xfrm>
            <a:off x="1260028" y="2999686"/>
            <a:ext cx="2033400" cy="6492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i="1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868" name="Google Shape;868;p39"/>
          <p:cNvSpPr txBox="1"/>
          <p:nvPr>
            <p:ph idx="5" type="subTitle"/>
          </p:nvPr>
        </p:nvSpPr>
        <p:spPr>
          <a:xfrm>
            <a:off x="1261010" y="3648875"/>
            <a:ext cx="2033400" cy="9510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9" name="Google Shape;869;p39"/>
          <p:cNvSpPr txBox="1"/>
          <p:nvPr>
            <p:ph idx="6" type="title"/>
          </p:nvPr>
        </p:nvSpPr>
        <p:spPr>
          <a:xfrm>
            <a:off x="3823960" y="2999686"/>
            <a:ext cx="2031300" cy="6492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i="1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870" name="Google Shape;870;p39"/>
          <p:cNvSpPr txBox="1"/>
          <p:nvPr>
            <p:ph idx="7" type="subTitle"/>
          </p:nvPr>
        </p:nvSpPr>
        <p:spPr>
          <a:xfrm>
            <a:off x="3824948" y="3648875"/>
            <a:ext cx="2031300" cy="9510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1" name="Google Shape;871;p39"/>
          <p:cNvSpPr txBox="1"/>
          <p:nvPr>
            <p:ph idx="8" type="title"/>
          </p:nvPr>
        </p:nvSpPr>
        <p:spPr>
          <a:xfrm>
            <a:off x="6387778" y="1419700"/>
            <a:ext cx="2031300" cy="6492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i="1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872" name="Google Shape;872;p39"/>
          <p:cNvSpPr txBox="1"/>
          <p:nvPr>
            <p:ph idx="9" type="subTitle"/>
          </p:nvPr>
        </p:nvSpPr>
        <p:spPr>
          <a:xfrm>
            <a:off x="6387778" y="2048663"/>
            <a:ext cx="2031300" cy="9510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3" name="Google Shape;873;p39"/>
          <p:cNvSpPr txBox="1"/>
          <p:nvPr>
            <p:ph idx="13" type="title"/>
          </p:nvPr>
        </p:nvSpPr>
        <p:spPr>
          <a:xfrm>
            <a:off x="6387778" y="2999686"/>
            <a:ext cx="2031300" cy="6492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i="1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874" name="Google Shape;874;p39"/>
          <p:cNvSpPr txBox="1"/>
          <p:nvPr>
            <p:ph idx="14" type="subTitle"/>
          </p:nvPr>
        </p:nvSpPr>
        <p:spPr>
          <a:xfrm>
            <a:off x="6387778" y="3648875"/>
            <a:ext cx="2031300" cy="9510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5" name="Google Shape;875;p39"/>
          <p:cNvSpPr txBox="1"/>
          <p:nvPr>
            <p:ph idx="15" type="title"/>
          </p:nvPr>
        </p:nvSpPr>
        <p:spPr>
          <a:xfrm>
            <a:off x="715100" y="535000"/>
            <a:ext cx="7704000" cy="5865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876" name="Google Shape;876;p39"/>
          <p:cNvGrpSpPr/>
          <p:nvPr/>
        </p:nvGrpSpPr>
        <p:grpSpPr>
          <a:xfrm>
            <a:off x="8756344" y="3069519"/>
            <a:ext cx="168754" cy="497320"/>
            <a:chOff x="568750" y="238125"/>
            <a:chExt cx="402275" cy="1076450"/>
          </a:xfrm>
        </p:grpSpPr>
        <p:sp>
          <p:nvSpPr>
            <p:cNvPr id="877" name="Google Shape;877;p39"/>
            <p:cNvSpPr/>
            <p:nvPr/>
          </p:nvSpPr>
          <p:spPr>
            <a:xfrm>
              <a:off x="568750" y="238125"/>
              <a:ext cx="169800" cy="169825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" name="Google Shape;878;p39"/>
            <p:cNvSpPr/>
            <p:nvPr/>
          </p:nvSpPr>
          <p:spPr>
            <a:xfrm>
              <a:off x="801200" y="238125"/>
              <a:ext cx="169825" cy="169825"/>
            </a:xfrm>
            <a:custGeom>
              <a:rect b="b" l="l" r="r" t="t"/>
              <a:pathLst>
                <a:path extrusionOk="0" h="6793" w="6793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" name="Google Shape;879;p39"/>
            <p:cNvSpPr/>
            <p:nvPr/>
          </p:nvSpPr>
          <p:spPr>
            <a:xfrm>
              <a:off x="801200" y="464925"/>
              <a:ext cx="169825" cy="169825"/>
            </a:xfrm>
            <a:custGeom>
              <a:rect b="b" l="l" r="r" t="t"/>
              <a:pathLst>
                <a:path extrusionOk="0" h="6793" w="6793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" name="Google Shape;880;p39"/>
            <p:cNvSpPr/>
            <p:nvPr/>
          </p:nvSpPr>
          <p:spPr>
            <a:xfrm>
              <a:off x="568750" y="691750"/>
              <a:ext cx="169800" cy="169825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" name="Google Shape;881;p39"/>
            <p:cNvSpPr/>
            <p:nvPr/>
          </p:nvSpPr>
          <p:spPr>
            <a:xfrm>
              <a:off x="801200" y="918575"/>
              <a:ext cx="169825" cy="169200"/>
            </a:xfrm>
            <a:custGeom>
              <a:rect b="b" l="l" r="r" t="t"/>
              <a:pathLst>
                <a:path extrusionOk="0" h="6768" w="6793">
                  <a:moveTo>
                    <a:pt x="0" y="0"/>
                  </a:moveTo>
                  <a:lnTo>
                    <a:pt x="0" y="6767"/>
                  </a:lnTo>
                  <a:lnTo>
                    <a:pt x="6792" y="6767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" name="Google Shape;882;p39"/>
            <p:cNvSpPr/>
            <p:nvPr/>
          </p:nvSpPr>
          <p:spPr>
            <a:xfrm>
              <a:off x="568750" y="1145375"/>
              <a:ext cx="169800" cy="169200"/>
            </a:xfrm>
            <a:custGeom>
              <a:rect b="b" l="l" r="r" t="t"/>
              <a:pathLst>
                <a:path extrusionOk="0" h="6768" w="6792">
                  <a:moveTo>
                    <a:pt x="0" y="1"/>
                  </a:moveTo>
                  <a:lnTo>
                    <a:pt x="0" y="6768"/>
                  </a:lnTo>
                  <a:lnTo>
                    <a:pt x="6792" y="6768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83" name="Google Shape;883;p39"/>
          <p:cNvGrpSpPr/>
          <p:nvPr/>
        </p:nvGrpSpPr>
        <p:grpSpPr>
          <a:xfrm>
            <a:off x="279775" y="2999686"/>
            <a:ext cx="207172" cy="321077"/>
            <a:chOff x="8428900" y="4287435"/>
            <a:chExt cx="207172" cy="321077"/>
          </a:xfrm>
        </p:grpSpPr>
        <p:sp>
          <p:nvSpPr>
            <p:cNvPr id="884" name="Google Shape;884;p39"/>
            <p:cNvSpPr/>
            <p:nvPr/>
          </p:nvSpPr>
          <p:spPr>
            <a:xfrm rot="10800000">
              <a:off x="8548625" y="4521052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" name="Google Shape;885;p39"/>
            <p:cNvSpPr/>
            <p:nvPr/>
          </p:nvSpPr>
          <p:spPr>
            <a:xfrm rot="10800000">
              <a:off x="8428900" y="4521052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" name="Google Shape;886;p39"/>
            <p:cNvSpPr/>
            <p:nvPr/>
          </p:nvSpPr>
          <p:spPr>
            <a:xfrm rot="10800000">
              <a:off x="8428900" y="4404250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" name="Google Shape;887;p39"/>
            <p:cNvSpPr/>
            <p:nvPr/>
          </p:nvSpPr>
          <p:spPr>
            <a:xfrm rot="10800000">
              <a:off x="8548625" y="4287435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88" name="Google Shape;888;p39"/>
          <p:cNvGrpSpPr/>
          <p:nvPr/>
        </p:nvGrpSpPr>
        <p:grpSpPr>
          <a:xfrm flipH="1">
            <a:off x="8737125" y="149147"/>
            <a:ext cx="207172" cy="321077"/>
            <a:chOff x="8428900" y="4287435"/>
            <a:chExt cx="207172" cy="321077"/>
          </a:xfrm>
        </p:grpSpPr>
        <p:sp>
          <p:nvSpPr>
            <p:cNvPr id="889" name="Google Shape;889;p39"/>
            <p:cNvSpPr/>
            <p:nvPr/>
          </p:nvSpPr>
          <p:spPr>
            <a:xfrm rot="10800000">
              <a:off x="8548625" y="4521052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" name="Google Shape;890;p39"/>
            <p:cNvSpPr/>
            <p:nvPr/>
          </p:nvSpPr>
          <p:spPr>
            <a:xfrm rot="10800000">
              <a:off x="8428900" y="4521052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" name="Google Shape;891;p39"/>
            <p:cNvSpPr/>
            <p:nvPr/>
          </p:nvSpPr>
          <p:spPr>
            <a:xfrm rot="10800000">
              <a:off x="8428900" y="4404250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Google Shape;892;p39"/>
            <p:cNvSpPr/>
            <p:nvPr/>
          </p:nvSpPr>
          <p:spPr>
            <a:xfrm rot="10800000">
              <a:off x="8548625" y="4287435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BLANK_1_1_1_1_1_1">
    <p:spTree>
      <p:nvGrpSpPr>
        <p:cNvPr id="893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4" name="Google Shape;894;p4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78893" y="188825"/>
            <a:ext cx="8586214" cy="4765851"/>
          </a:xfrm>
          <a:prstGeom prst="rect">
            <a:avLst/>
          </a:prstGeom>
          <a:noFill/>
          <a:ln>
            <a:noFill/>
          </a:ln>
        </p:spPr>
      </p:pic>
      <p:sp>
        <p:nvSpPr>
          <p:cNvPr id="895" name="Google Shape;895;p40"/>
          <p:cNvSpPr txBox="1"/>
          <p:nvPr>
            <p:ph hasCustomPrompt="1" type="title"/>
          </p:nvPr>
        </p:nvSpPr>
        <p:spPr>
          <a:xfrm>
            <a:off x="1164563" y="1608982"/>
            <a:ext cx="1494300" cy="940500"/>
          </a:xfrm>
          <a:prstGeom prst="rect">
            <a:avLst/>
          </a:prstGeom>
          <a:solidFill>
            <a:schemeClr val="accent3"/>
          </a:solidFill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b="1" sz="30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896" name="Google Shape;896;p40"/>
          <p:cNvSpPr txBox="1"/>
          <p:nvPr>
            <p:ph idx="1" type="subTitle"/>
          </p:nvPr>
        </p:nvSpPr>
        <p:spPr>
          <a:xfrm>
            <a:off x="718825" y="3838587"/>
            <a:ext cx="2385900" cy="7698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7" name="Google Shape;897;p40"/>
          <p:cNvSpPr txBox="1"/>
          <p:nvPr>
            <p:ph hasCustomPrompt="1" idx="2" type="title"/>
          </p:nvPr>
        </p:nvSpPr>
        <p:spPr>
          <a:xfrm>
            <a:off x="3825333" y="1608982"/>
            <a:ext cx="1493400" cy="940500"/>
          </a:xfrm>
          <a:prstGeom prst="rect">
            <a:avLst/>
          </a:prstGeom>
          <a:solidFill>
            <a:schemeClr val="accent3"/>
          </a:solidFill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b="1" sz="30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898" name="Google Shape;898;p40"/>
          <p:cNvSpPr txBox="1"/>
          <p:nvPr>
            <p:ph idx="3" type="subTitle"/>
          </p:nvPr>
        </p:nvSpPr>
        <p:spPr>
          <a:xfrm>
            <a:off x="3379108" y="3838574"/>
            <a:ext cx="2385900" cy="7698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9" name="Google Shape;899;p40"/>
          <p:cNvSpPr txBox="1"/>
          <p:nvPr>
            <p:ph hasCustomPrompt="1" idx="4" type="title"/>
          </p:nvPr>
        </p:nvSpPr>
        <p:spPr>
          <a:xfrm>
            <a:off x="6485575" y="1608982"/>
            <a:ext cx="1493400" cy="940500"/>
          </a:xfrm>
          <a:prstGeom prst="rect">
            <a:avLst/>
          </a:prstGeom>
          <a:solidFill>
            <a:schemeClr val="accent3"/>
          </a:solidFill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b="1" sz="30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900" name="Google Shape;900;p40"/>
          <p:cNvSpPr txBox="1"/>
          <p:nvPr>
            <p:ph idx="5" type="subTitle"/>
          </p:nvPr>
        </p:nvSpPr>
        <p:spPr>
          <a:xfrm>
            <a:off x="6039379" y="3838583"/>
            <a:ext cx="2385900" cy="7698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1" name="Google Shape;901;p40"/>
          <p:cNvSpPr txBox="1"/>
          <p:nvPr>
            <p:ph idx="6" type="title"/>
          </p:nvPr>
        </p:nvSpPr>
        <p:spPr>
          <a:xfrm>
            <a:off x="720000" y="535000"/>
            <a:ext cx="7704000" cy="5865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902" name="Google Shape;902;p40"/>
          <p:cNvGrpSpPr/>
          <p:nvPr/>
        </p:nvGrpSpPr>
        <p:grpSpPr>
          <a:xfrm flipH="1">
            <a:off x="294749" y="3302681"/>
            <a:ext cx="207172" cy="321077"/>
            <a:chOff x="815599" y="717719"/>
            <a:chExt cx="207172" cy="321077"/>
          </a:xfrm>
        </p:grpSpPr>
        <p:sp>
          <p:nvSpPr>
            <p:cNvPr id="903" name="Google Shape;903;p40"/>
            <p:cNvSpPr/>
            <p:nvPr/>
          </p:nvSpPr>
          <p:spPr>
            <a:xfrm>
              <a:off x="815599" y="717719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p40"/>
            <p:cNvSpPr/>
            <p:nvPr/>
          </p:nvSpPr>
          <p:spPr>
            <a:xfrm>
              <a:off x="935311" y="717719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40"/>
            <p:cNvSpPr/>
            <p:nvPr/>
          </p:nvSpPr>
          <p:spPr>
            <a:xfrm>
              <a:off x="935311" y="834521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" name="Google Shape;906;p40"/>
            <p:cNvSpPr/>
            <p:nvPr/>
          </p:nvSpPr>
          <p:spPr>
            <a:xfrm>
              <a:off x="815599" y="951335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07" name="Google Shape;907;p40"/>
          <p:cNvGrpSpPr/>
          <p:nvPr/>
        </p:nvGrpSpPr>
        <p:grpSpPr>
          <a:xfrm>
            <a:off x="6444960" y="4792667"/>
            <a:ext cx="493974" cy="184632"/>
            <a:chOff x="2803075" y="776325"/>
            <a:chExt cx="868450" cy="324600"/>
          </a:xfrm>
        </p:grpSpPr>
        <p:sp>
          <p:nvSpPr>
            <p:cNvPr id="908" name="Google Shape;908;p40"/>
            <p:cNvSpPr/>
            <p:nvPr/>
          </p:nvSpPr>
          <p:spPr>
            <a:xfrm>
              <a:off x="2803075" y="964300"/>
              <a:ext cx="136625" cy="136625"/>
            </a:xfrm>
            <a:custGeom>
              <a:rect b="b" l="l" r="r" t="t"/>
              <a:pathLst>
                <a:path extrusionOk="0" h="5465" w="5465">
                  <a:moveTo>
                    <a:pt x="1" y="1"/>
                  </a:moveTo>
                  <a:lnTo>
                    <a:pt x="1" y="5464"/>
                  </a:lnTo>
                  <a:lnTo>
                    <a:pt x="5464" y="5464"/>
                  </a:lnTo>
                  <a:lnTo>
                    <a:pt x="5464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" name="Google Shape;909;p40"/>
            <p:cNvSpPr/>
            <p:nvPr/>
          </p:nvSpPr>
          <p:spPr>
            <a:xfrm>
              <a:off x="2986050" y="776325"/>
              <a:ext cx="136600" cy="137250"/>
            </a:xfrm>
            <a:custGeom>
              <a:rect b="b" l="l" r="r" t="t"/>
              <a:pathLst>
                <a:path extrusionOk="0" h="5490" w="5464">
                  <a:moveTo>
                    <a:pt x="0" y="1"/>
                  </a:moveTo>
                  <a:lnTo>
                    <a:pt x="0" y="5490"/>
                  </a:lnTo>
                  <a:lnTo>
                    <a:pt x="5464" y="5490"/>
                  </a:lnTo>
                  <a:lnTo>
                    <a:pt x="5464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" name="Google Shape;910;p40"/>
            <p:cNvSpPr/>
            <p:nvPr/>
          </p:nvSpPr>
          <p:spPr>
            <a:xfrm>
              <a:off x="3169000" y="964300"/>
              <a:ext cx="136600" cy="136625"/>
            </a:xfrm>
            <a:custGeom>
              <a:rect b="b" l="l" r="r" t="t"/>
              <a:pathLst>
                <a:path extrusionOk="0" h="5465" w="5464">
                  <a:moveTo>
                    <a:pt x="0" y="1"/>
                  </a:moveTo>
                  <a:lnTo>
                    <a:pt x="0" y="5464"/>
                  </a:lnTo>
                  <a:lnTo>
                    <a:pt x="5464" y="5464"/>
                  </a:lnTo>
                  <a:lnTo>
                    <a:pt x="5464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" name="Google Shape;911;p40"/>
            <p:cNvSpPr/>
            <p:nvPr/>
          </p:nvSpPr>
          <p:spPr>
            <a:xfrm>
              <a:off x="3351950" y="776325"/>
              <a:ext cx="136625" cy="137250"/>
            </a:xfrm>
            <a:custGeom>
              <a:rect b="b" l="l" r="r" t="t"/>
              <a:pathLst>
                <a:path extrusionOk="0" h="5490" w="5465">
                  <a:moveTo>
                    <a:pt x="1" y="1"/>
                  </a:moveTo>
                  <a:lnTo>
                    <a:pt x="1" y="5490"/>
                  </a:lnTo>
                  <a:lnTo>
                    <a:pt x="5464" y="5490"/>
                  </a:lnTo>
                  <a:lnTo>
                    <a:pt x="5464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" name="Google Shape;912;p40"/>
            <p:cNvSpPr/>
            <p:nvPr/>
          </p:nvSpPr>
          <p:spPr>
            <a:xfrm>
              <a:off x="3534275" y="964300"/>
              <a:ext cx="137250" cy="136625"/>
            </a:xfrm>
            <a:custGeom>
              <a:rect b="b" l="l" r="r" t="t"/>
              <a:pathLst>
                <a:path extrusionOk="0" h="5465" w="5490">
                  <a:moveTo>
                    <a:pt x="1" y="1"/>
                  </a:moveTo>
                  <a:lnTo>
                    <a:pt x="1" y="5464"/>
                  </a:lnTo>
                  <a:lnTo>
                    <a:pt x="5490" y="5464"/>
                  </a:lnTo>
                  <a:lnTo>
                    <a:pt x="5490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" name="Google Shape;913;p40"/>
            <p:cNvSpPr/>
            <p:nvPr/>
          </p:nvSpPr>
          <p:spPr>
            <a:xfrm>
              <a:off x="3534275" y="776325"/>
              <a:ext cx="137250" cy="137250"/>
            </a:xfrm>
            <a:custGeom>
              <a:rect b="b" l="l" r="r" t="t"/>
              <a:pathLst>
                <a:path extrusionOk="0" h="5490" w="5490">
                  <a:moveTo>
                    <a:pt x="1" y="1"/>
                  </a:moveTo>
                  <a:lnTo>
                    <a:pt x="1" y="5490"/>
                  </a:lnTo>
                  <a:lnTo>
                    <a:pt x="5490" y="5490"/>
                  </a:lnTo>
                  <a:lnTo>
                    <a:pt x="5490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14" name="Google Shape;914;p40"/>
          <p:cNvGrpSpPr/>
          <p:nvPr/>
        </p:nvGrpSpPr>
        <p:grpSpPr>
          <a:xfrm flipH="1" rot="5400000">
            <a:off x="8115824" y="139806"/>
            <a:ext cx="207172" cy="321077"/>
            <a:chOff x="815599" y="717719"/>
            <a:chExt cx="207172" cy="321077"/>
          </a:xfrm>
        </p:grpSpPr>
        <p:sp>
          <p:nvSpPr>
            <p:cNvPr id="915" name="Google Shape;915;p40"/>
            <p:cNvSpPr/>
            <p:nvPr/>
          </p:nvSpPr>
          <p:spPr>
            <a:xfrm>
              <a:off x="815599" y="717719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" name="Google Shape;916;p40"/>
            <p:cNvSpPr/>
            <p:nvPr/>
          </p:nvSpPr>
          <p:spPr>
            <a:xfrm>
              <a:off x="935311" y="717719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" name="Google Shape;917;p40"/>
            <p:cNvSpPr/>
            <p:nvPr/>
          </p:nvSpPr>
          <p:spPr>
            <a:xfrm>
              <a:off x="935311" y="834521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" name="Google Shape;918;p40"/>
            <p:cNvSpPr/>
            <p:nvPr/>
          </p:nvSpPr>
          <p:spPr>
            <a:xfrm>
              <a:off x="815599" y="951335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19" name="Google Shape;919;p40"/>
          <p:cNvSpPr txBox="1"/>
          <p:nvPr>
            <p:ph idx="7" type="title"/>
          </p:nvPr>
        </p:nvSpPr>
        <p:spPr>
          <a:xfrm>
            <a:off x="718775" y="3252075"/>
            <a:ext cx="2385900" cy="5865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i="1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920" name="Google Shape;920;p40"/>
          <p:cNvSpPr txBox="1"/>
          <p:nvPr>
            <p:ph idx="8" type="title"/>
          </p:nvPr>
        </p:nvSpPr>
        <p:spPr>
          <a:xfrm>
            <a:off x="3379058" y="3252075"/>
            <a:ext cx="2385900" cy="5865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i="1"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921" name="Google Shape;921;p40"/>
          <p:cNvSpPr txBox="1"/>
          <p:nvPr>
            <p:ph idx="9" type="title"/>
          </p:nvPr>
        </p:nvSpPr>
        <p:spPr>
          <a:xfrm>
            <a:off x="6039329" y="3252075"/>
            <a:ext cx="2385900" cy="5865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i="1" sz="2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79776" y="188808"/>
            <a:ext cx="8584448" cy="4765883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5"/>
          <p:cNvSpPr txBox="1"/>
          <p:nvPr>
            <p:ph idx="1" type="subTitle"/>
          </p:nvPr>
        </p:nvSpPr>
        <p:spPr>
          <a:xfrm>
            <a:off x="715100" y="2252388"/>
            <a:ext cx="2973000" cy="6492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 SemiBold"/>
              <a:buNone/>
              <a:defRPr i="1" sz="200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 SemiBold"/>
              <a:buNone/>
              <a:defRPr i="1" sz="2500"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 SemiBold"/>
              <a:buNone/>
              <a:defRPr i="1" sz="2500"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 SemiBold"/>
              <a:buNone/>
              <a:defRPr i="1" sz="2500"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 SemiBold"/>
              <a:buNone/>
              <a:defRPr i="1" sz="2500"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 SemiBold"/>
              <a:buNone/>
              <a:defRPr i="1" sz="2500"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 SemiBold"/>
              <a:buNone/>
              <a:defRPr i="1" sz="2500"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 SemiBold"/>
              <a:buNone/>
              <a:defRPr i="1" sz="2500"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 SemiBold"/>
              <a:buNone/>
              <a:defRPr i="1" sz="2500"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/>
        </p:txBody>
      </p:sp>
      <p:sp>
        <p:nvSpPr>
          <p:cNvPr id="83" name="Google Shape;83;p5"/>
          <p:cNvSpPr txBox="1"/>
          <p:nvPr>
            <p:ph idx="2" type="subTitle"/>
          </p:nvPr>
        </p:nvSpPr>
        <p:spPr>
          <a:xfrm>
            <a:off x="5456500" y="2252404"/>
            <a:ext cx="2971800" cy="6492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 SemiBold"/>
              <a:buNone/>
              <a:defRPr i="1" sz="2000">
                <a:solidFill>
                  <a:schemeClr val="lt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 SemiBold"/>
              <a:buNone/>
              <a:defRPr i="1" sz="2500"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 SemiBold"/>
              <a:buNone/>
              <a:defRPr i="1" sz="2500"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 SemiBold"/>
              <a:buNone/>
              <a:defRPr i="1" sz="2500"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 SemiBold"/>
              <a:buNone/>
              <a:defRPr i="1" sz="2500"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 SemiBold"/>
              <a:buNone/>
              <a:defRPr i="1" sz="2500"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 SemiBold"/>
              <a:buNone/>
              <a:defRPr i="1" sz="2500"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 SemiBold"/>
              <a:buNone/>
              <a:defRPr i="1" sz="2500"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 SemiBold"/>
              <a:buNone/>
              <a:defRPr i="1" sz="2500"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/>
        </p:txBody>
      </p:sp>
      <p:sp>
        <p:nvSpPr>
          <p:cNvPr id="84" name="Google Shape;84;p5"/>
          <p:cNvSpPr txBox="1"/>
          <p:nvPr>
            <p:ph idx="3" type="subTitle"/>
          </p:nvPr>
        </p:nvSpPr>
        <p:spPr>
          <a:xfrm>
            <a:off x="715400" y="2901600"/>
            <a:ext cx="2973000" cy="17070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5"/>
          <p:cNvSpPr txBox="1"/>
          <p:nvPr>
            <p:ph idx="4" type="subTitle"/>
          </p:nvPr>
        </p:nvSpPr>
        <p:spPr>
          <a:xfrm>
            <a:off x="5456800" y="2901619"/>
            <a:ext cx="2971800" cy="17070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86" name="Google Shape;86;p5"/>
          <p:cNvGrpSpPr/>
          <p:nvPr/>
        </p:nvGrpSpPr>
        <p:grpSpPr>
          <a:xfrm>
            <a:off x="354312" y="279229"/>
            <a:ext cx="207172" cy="321077"/>
            <a:chOff x="815599" y="717719"/>
            <a:chExt cx="207172" cy="321077"/>
          </a:xfrm>
        </p:grpSpPr>
        <p:sp>
          <p:nvSpPr>
            <p:cNvPr id="87" name="Google Shape;87;p5"/>
            <p:cNvSpPr/>
            <p:nvPr/>
          </p:nvSpPr>
          <p:spPr>
            <a:xfrm>
              <a:off x="815599" y="717719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5"/>
            <p:cNvSpPr/>
            <p:nvPr/>
          </p:nvSpPr>
          <p:spPr>
            <a:xfrm>
              <a:off x="935311" y="717719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5"/>
            <p:cNvSpPr/>
            <p:nvPr/>
          </p:nvSpPr>
          <p:spPr>
            <a:xfrm>
              <a:off x="935311" y="834521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5"/>
            <p:cNvSpPr/>
            <p:nvPr/>
          </p:nvSpPr>
          <p:spPr>
            <a:xfrm>
              <a:off x="815599" y="951335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1" name="Google Shape;91;p5"/>
          <p:cNvGrpSpPr/>
          <p:nvPr/>
        </p:nvGrpSpPr>
        <p:grpSpPr>
          <a:xfrm rot="5400000">
            <a:off x="4200025" y="4617065"/>
            <a:ext cx="207172" cy="554372"/>
            <a:chOff x="568750" y="238125"/>
            <a:chExt cx="402275" cy="1076450"/>
          </a:xfrm>
        </p:grpSpPr>
        <p:sp>
          <p:nvSpPr>
            <p:cNvPr id="92" name="Google Shape;92;p5"/>
            <p:cNvSpPr/>
            <p:nvPr/>
          </p:nvSpPr>
          <p:spPr>
            <a:xfrm>
              <a:off x="568750" y="238125"/>
              <a:ext cx="169800" cy="169825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5"/>
            <p:cNvSpPr/>
            <p:nvPr/>
          </p:nvSpPr>
          <p:spPr>
            <a:xfrm>
              <a:off x="801200" y="238125"/>
              <a:ext cx="169825" cy="169825"/>
            </a:xfrm>
            <a:custGeom>
              <a:rect b="b" l="l" r="r" t="t"/>
              <a:pathLst>
                <a:path extrusionOk="0" h="6793" w="6793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>
              <a:off x="801200" y="464925"/>
              <a:ext cx="169825" cy="169825"/>
            </a:xfrm>
            <a:custGeom>
              <a:rect b="b" l="l" r="r" t="t"/>
              <a:pathLst>
                <a:path extrusionOk="0" h="6793" w="6793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5"/>
            <p:cNvSpPr/>
            <p:nvPr/>
          </p:nvSpPr>
          <p:spPr>
            <a:xfrm>
              <a:off x="568750" y="691750"/>
              <a:ext cx="169800" cy="169825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5"/>
            <p:cNvSpPr/>
            <p:nvPr/>
          </p:nvSpPr>
          <p:spPr>
            <a:xfrm>
              <a:off x="801200" y="918575"/>
              <a:ext cx="169825" cy="169200"/>
            </a:xfrm>
            <a:custGeom>
              <a:rect b="b" l="l" r="r" t="t"/>
              <a:pathLst>
                <a:path extrusionOk="0" h="6768" w="6793">
                  <a:moveTo>
                    <a:pt x="0" y="0"/>
                  </a:moveTo>
                  <a:lnTo>
                    <a:pt x="0" y="6767"/>
                  </a:lnTo>
                  <a:lnTo>
                    <a:pt x="6792" y="6767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5"/>
            <p:cNvSpPr/>
            <p:nvPr/>
          </p:nvSpPr>
          <p:spPr>
            <a:xfrm>
              <a:off x="568750" y="1145375"/>
              <a:ext cx="169800" cy="169200"/>
            </a:xfrm>
            <a:custGeom>
              <a:rect b="b" l="l" r="r" t="t"/>
              <a:pathLst>
                <a:path extrusionOk="0" h="6768" w="6792">
                  <a:moveTo>
                    <a:pt x="0" y="1"/>
                  </a:moveTo>
                  <a:lnTo>
                    <a:pt x="0" y="6768"/>
                  </a:lnTo>
                  <a:lnTo>
                    <a:pt x="6792" y="6768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8" name="Google Shape;98;p5"/>
          <p:cNvGrpSpPr/>
          <p:nvPr/>
        </p:nvGrpSpPr>
        <p:grpSpPr>
          <a:xfrm flipH="1">
            <a:off x="8657049" y="1480744"/>
            <a:ext cx="207172" cy="321077"/>
            <a:chOff x="815599" y="717719"/>
            <a:chExt cx="207172" cy="321077"/>
          </a:xfrm>
        </p:grpSpPr>
        <p:sp>
          <p:nvSpPr>
            <p:cNvPr id="99" name="Google Shape;99;p5"/>
            <p:cNvSpPr/>
            <p:nvPr/>
          </p:nvSpPr>
          <p:spPr>
            <a:xfrm>
              <a:off x="815599" y="717719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5"/>
            <p:cNvSpPr/>
            <p:nvPr/>
          </p:nvSpPr>
          <p:spPr>
            <a:xfrm>
              <a:off x="935311" y="717719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5"/>
            <p:cNvSpPr/>
            <p:nvPr/>
          </p:nvSpPr>
          <p:spPr>
            <a:xfrm>
              <a:off x="935311" y="834521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5"/>
            <p:cNvSpPr/>
            <p:nvPr/>
          </p:nvSpPr>
          <p:spPr>
            <a:xfrm>
              <a:off x="815599" y="951335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5"/>
          <p:cNvSpPr txBox="1"/>
          <p:nvPr>
            <p:ph type="title"/>
          </p:nvPr>
        </p:nvSpPr>
        <p:spPr>
          <a:xfrm>
            <a:off x="720000" y="535000"/>
            <a:ext cx="7704000" cy="5865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BLANK_1_1_1_1_1_1_2"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3" name="Google Shape;923;p4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79776" y="188808"/>
            <a:ext cx="8584448" cy="4765883"/>
          </a:xfrm>
          <a:prstGeom prst="rect">
            <a:avLst/>
          </a:prstGeom>
          <a:noFill/>
          <a:ln>
            <a:noFill/>
          </a:ln>
        </p:spPr>
      </p:pic>
      <p:sp>
        <p:nvSpPr>
          <p:cNvPr id="924" name="Google Shape;924;p41"/>
          <p:cNvSpPr txBox="1"/>
          <p:nvPr>
            <p:ph type="ctrTitle"/>
          </p:nvPr>
        </p:nvSpPr>
        <p:spPr>
          <a:xfrm>
            <a:off x="715100" y="535000"/>
            <a:ext cx="5310300" cy="9087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925" name="Google Shape;925;p41"/>
          <p:cNvSpPr txBox="1"/>
          <p:nvPr>
            <p:ph idx="1" type="subTitle"/>
          </p:nvPr>
        </p:nvSpPr>
        <p:spPr>
          <a:xfrm>
            <a:off x="718282" y="1443700"/>
            <a:ext cx="5304000" cy="19596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228600" lIns="228600" spcFirstLastPara="1" rIns="228600" wrap="square" tIns="2286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26" name="Google Shape;926;p41"/>
          <p:cNvSpPr txBox="1"/>
          <p:nvPr/>
        </p:nvSpPr>
        <p:spPr>
          <a:xfrm>
            <a:off x="715100" y="3403225"/>
            <a:ext cx="5304000" cy="9453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228600" spcFirstLastPara="1" rIns="1371600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CREDITS: This presentation template was created by </a:t>
            </a:r>
            <a:r>
              <a:rPr lang="en" sz="1200">
                <a:solidFill>
                  <a:schemeClr val="lt2"/>
                </a:solidFill>
                <a:uFill>
                  <a:noFill/>
                </a:uFill>
                <a:latin typeface="Montserrat SemiBold"/>
                <a:ea typeface="Montserrat SemiBold"/>
                <a:cs typeface="Montserrat SemiBold"/>
                <a:sym typeface="Montserrat SemiBold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, including icons by </a:t>
            </a:r>
            <a:r>
              <a:rPr lang="en" sz="1200">
                <a:solidFill>
                  <a:schemeClr val="lt2"/>
                </a:solidFill>
                <a:uFill>
                  <a:noFill/>
                </a:uFill>
                <a:latin typeface="Montserrat SemiBold"/>
                <a:ea typeface="Montserrat SemiBold"/>
                <a:cs typeface="Montserrat SemiBold"/>
                <a:sym typeface="Montserrat SemiBold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 and infographics &amp; images by </a:t>
            </a:r>
            <a:r>
              <a:rPr lang="en" sz="1200">
                <a:solidFill>
                  <a:schemeClr val="lt2"/>
                </a:solidFill>
                <a:uFill>
                  <a:noFill/>
                </a:uFill>
                <a:latin typeface="Montserrat SemiBold"/>
                <a:ea typeface="Montserrat SemiBold"/>
                <a:cs typeface="Montserrat SemiBold"/>
                <a:sym typeface="Montserrat SemiBold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sz="1200">
              <a:solidFill>
                <a:schemeClr val="lt2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grpSp>
        <p:nvGrpSpPr>
          <p:cNvPr id="927" name="Google Shape;927;p41"/>
          <p:cNvGrpSpPr/>
          <p:nvPr/>
        </p:nvGrpSpPr>
        <p:grpSpPr>
          <a:xfrm>
            <a:off x="8574524" y="2731656"/>
            <a:ext cx="207172" cy="321077"/>
            <a:chOff x="815599" y="717719"/>
            <a:chExt cx="207172" cy="321077"/>
          </a:xfrm>
        </p:grpSpPr>
        <p:sp>
          <p:nvSpPr>
            <p:cNvPr id="928" name="Google Shape;928;p41"/>
            <p:cNvSpPr/>
            <p:nvPr/>
          </p:nvSpPr>
          <p:spPr>
            <a:xfrm>
              <a:off x="815599" y="717719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" name="Google Shape;929;p41"/>
            <p:cNvSpPr/>
            <p:nvPr/>
          </p:nvSpPr>
          <p:spPr>
            <a:xfrm>
              <a:off x="935311" y="717719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" name="Google Shape;930;p41"/>
            <p:cNvSpPr/>
            <p:nvPr/>
          </p:nvSpPr>
          <p:spPr>
            <a:xfrm>
              <a:off x="935311" y="834521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" name="Google Shape;931;p41"/>
            <p:cNvSpPr/>
            <p:nvPr/>
          </p:nvSpPr>
          <p:spPr>
            <a:xfrm>
              <a:off x="815599" y="951335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32" name="Google Shape;932;p41"/>
          <p:cNvGrpSpPr/>
          <p:nvPr/>
        </p:nvGrpSpPr>
        <p:grpSpPr>
          <a:xfrm rot="10800000">
            <a:off x="298238" y="2958515"/>
            <a:ext cx="207172" cy="554372"/>
            <a:chOff x="568750" y="238125"/>
            <a:chExt cx="402275" cy="1076450"/>
          </a:xfrm>
        </p:grpSpPr>
        <p:sp>
          <p:nvSpPr>
            <p:cNvPr id="933" name="Google Shape;933;p41"/>
            <p:cNvSpPr/>
            <p:nvPr/>
          </p:nvSpPr>
          <p:spPr>
            <a:xfrm>
              <a:off x="568750" y="238125"/>
              <a:ext cx="169800" cy="169825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" name="Google Shape;934;p41"/>
            <p:cNvSpPr/>
            <p:nvPr/>
          </p:nvSpPr>
          <p:spPr>
            <a:xfrm>
              <a:off x="801200" y="238125"/>
              <a:ext cx="169825" cy="169825"/>
            </a:xfrm>
            <a:custGeom>
              <a:rect b="b" l="l" r="r" t="t"/>
              <a:pathLst>
                <a:path extrusionOk="0" h="6793" w="6793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" name="Google Shape;935;p41"/>
            <p:cNvSpPr/>
            <p:nvPr/>
          </p:nvSpPr>
          <p:spPr>
            <a:xfrm>
              <a:off x="801200" y="464925"/>
              <a:ext cx="169825" cy="169825"/>
            </a:xfrm>
            <a:custGeom>
              <a:rect b="b" l="l" r="r" t="t"/>
              <a:pathLst>
                <a:path extrusionOk="0" h="6793" w="6793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" name="Google Shape;936;p41"/>
            <p:cNvSpPr/>
            <p:nvPr/>
          </p:nvSpPr>
          <p:spPr>
            <a:xfrm>
              <a:off x="568750" y="691750"/>
              <a:ext cx="169800" cy="169825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" name="Google Shape;937;p41"/>
            <p:cNvSpPr/>
            <p:nvPr/>
          </p:nvSpPr>
          <p:spPr>
            <a:xfrm>
              <a:off x="801200" y="918575"/>
              <a:ext cx="169825" cy="169200"/>
            </a:xfrm>
            <a:custGeom>
              <a:rect b="b" l="l" r="r" t="t"/>
              <a:pathLst>
                <a:path extrusionOk="0" h="6768" w="6793">
                  <a:moveTo>
                    <a:pt x="0" y="0"/>
                  </a:moveTo>
                  <a:lnTo>
                    <a:pt x="0" y="6767"/>
                  </a:lnTo>
                  <a:lnTo>
                    <a:pt x="6792" y="6767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" name="Google Shape;938;p41"/>
            <p:cNvSpPr/>
            <p:nvPr/>
          </p:nvSpPr>
          <p:spPr>
            <a:xfrm>
              <a:off x="568750" y="1145375"/>
              <a:ext cx="169800" cy="169200"/>
            </a:xfrm>
            <a:custGeom>
              <a:rect b="b" l="l" r="r" t="t"/>
              <a:pathLst>
                <a:path extrusionOk="0" h="6768" w="6792">
                  <a:moveTo>
                    <a:pt x="0" y="1"/>
                  </a:moveTo>
                  <a:lnTo>
                    <a:pt x="0" y="6768"/>
                  </a:lnTo>
                  <a:lnTo>
                    <a:pt x="6792" y="6768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_1_1_1_1_1_1"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0" name="Google Shape;940;p4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79776" y="188808"/>
            <a:ext cx="8584448" cy="476588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41" name="Google Shape;941;p42"/>
          <p:cNvGrpSpPr/>
          <p:nvPr/>
        </p:nvGrpSpPr>
        <p:grpSpPr>
          <a:xfrm rot="5400000">
            <a:off x="6537113" y="4549190"/>
            <a:ext cx="207172" cy="554372"/>
            <a:chOff x="568750" y="238125"/>
            <a:chExt cx="402275" cy="1076450"/>
          </a:xfrm>
        </p:grpSpPr>
        <p:sp>
          <p:nvSpPr>
            <p:cNvPr id="942" name="Google Shape;942;p42"/>
            <p:cNvSpPr/>
            <p:nvPr/>
          </p:nvSpPr>
          <p:spPr>
            <a:xfrm>
              <a:off x="568750" y="238125"/>
              <a:ext cx="169800" cy="169825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" name="Google Shape;943;p42"/>
            <p:cNvSpPr/>
            <p:nvPr/>
          </p:nvSpPr>
          <p:spPr>
            <a:xfrm>
              <a:off x="801200" y="238125"/>
              <a:ext cx="169825" cy="169825"/>
            </a:xfrm>
            <a:custGeom>
              <a:rect b="b" l="l" r="r" t="t"/>
              <a:pathLst>
                <a:path extrusionOk="0" h="6793" w="6793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" name="Google Shape;944;p42"/>
            <p:cNvSpPr/>
            <p:nvPr/>
          </p:nvSpPr>
          <p:spPr>
            <a:xfrm>
              <a:off x="801200" y="464925"/>
              <a:ext cx="169825" cy="169825"/>
            </a:xfrm>
            <a:custGeom>
              <a:rect b="b" l="l" r="r" t="t"/>
              <a:pathLst>
                <a:path extrusionOk="0" h="6793" w="6793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" name="Google Shape;945;p42"/>
            <p:cNvSpPr/>
            <p:nvPr/>
          </p:nvSpPr>
          <p:spPr>
            <a:xfrm>
              <a:off x="568750" y="691750"/>
              <a:ext cx="169800" cy="169825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" name="Google Shape;946;p42"/>
            <p:cNvSpPr/>
            <p:nvPr/>
          </p:nvSpPr>
          <p:spPr>
            <a:xfrm>
              <a:off x="801200" y="918575"/>
              <a:ext cx="169825" cy="169200"/>
            </a:xfrm>
            <a:custGeom>
              <a:rect b="b" l="l" r="r" t="t"/>
              <a:pathLst>
                <a:path extrusionOk="0" h="6768" w="6793">
                  <a:moveTo>
                    <a:pt x="0" y="0"/>
                  </a:moveTo>
                  <a:lnTo>
                    <a:pt x="0" y="6767"/>
                  </a:lnTo>
                  <a:lnTo>
                    <a:pt x="6792" y="6767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" name="Google Shape;947;p42"/>
            <p:cNvSpPr/>
            <p:nvPr/>
          </p:nvSpPr>
          <p:spPr>
            <a:xfrm>
              <a:off x="568750" y="1145375"/>
              <a:ext cx="169800" cy="169200"/>
            </a:xfrm>
            <a:custGeom>
              <a:rect b="b" l="l" r="r" t="t"/>
              <a:pathLst>
                <a:path extrusionOk="0" h="6768" w="6792">
                  <a:moveTo>
                    <a:pt x="0" y="1"/>
                  </a:moveTo>
                  <a:lnTo>
                    <a:pt x="0" y="6768"/>
                  </a:lnTo>
                  <a:lnTo>
                    <a:pt x="6792" y="6768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48" name="Google Shape;948;p42"/>
          <p:cNvGrpSpPr/>
          <p:nvPr/>
        </p:nvGrpSpPr>
        <p:grpSpPr>
          <a:xfrm flipH="1">
            <a:off x="294749" y="3302681"/>
            <a:ext cx="207172" cy="321077"/>
            <a:chOff x="815599" y="717719"/>
            <a:chExt cx="207172" cy="321077"/>
          </a:xfrm>
        </p:grpSpPr>
        <p:sp>
          <p:nvSpPr>
            <p:cNvPr id="949" name="Google Shape;949;p42"/>
            <p:cNvSpPr/>
            <p:nvPr/>
          </p:nvSpPr>
          <p:spPr>
            <a:xfrm>
              <a:off x="815599" y="717719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" name="Google Shape;950;p42"/>
            <p:cNvSpPr/>
            <p:nvPr/>
          </p:nvSpPr>
          <p:spPr>
            <a:xfrm>
              <a:off x="935311" y="717719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" name="Google Shape;951;p42"/>
            <p:cNvSpPr/>
            <p:nvPr/>
          </p:nvSpPr>
          <p:spPr>
            <a:xfrm>
              <a:off x="935311" y="834521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" name="Google Shape;952;p42"/>
            <p:cNvSpPr/>
            <p:nvPr/>
          </p:nvSpPr>
          <p:spPr>
            <a:xfrm>
              <a:off x="815599" y="951335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53" name="Google Shape;953;p42"/>
          <p:cNvGrpSpPr/>
          <p:nvPr/>
        </p:nvGrpSpPr>
        <p:grpSpPr>
          <a:xfrm flipH="1" rot="10800000">
            <a:off x="8647099" y="1467744"/>
            <a:ext cx="207172" cy="321077"/>
            <a:chOff x="815599" y="717719"/>
            <a:chExt cx="207172" cy="321077"/>
          </a:xfrm>
        </p:grpSpPr>
        <p:sp>
          <p:nvSpPr>
            <p:cNvPr id="954" name="Google Shape;954;p42"/>
            <p:cNvSpPr/>
            <p:nvPr/>
          </p:nvSpPr>
          <p:spPr>
            <a:xfrm>
              <a:off x="815599" y="717719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" name="Google Shape;955;p42"/>
            <p:cNvSpPr/>
            <p:nvPr/>
          </p:nvSpPr>
          <p:spPr>
            <a:xfrm>
              <a:off x="935311" y="717719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" name="Google Shape;956;p42"/>
            <p:cNvSpPr/>
            <p:nvPr/>
          </p:nvSpPr>
          <p:spPr>
            <a:xfrm>
              <a:off x="935311" y="834521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" name="Google Shape;957;p42"/>
            <p:cNvSpPr/>
            <p:nvPr/>
          </p:nvSpPr>
          <p:spPr>
            <a:xfrm>
              <a:off x="815599" y="951335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78893" y="188825"/>
            <a:ext cx="8586214" cy="4765851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6"/>
          <p:cNvSpPr txBox="1"/>
          <p:nvPr>
            <p:ph type="title"/>
          </p:nvPr>
        </p:nvSpPr>
        <p:spPr>
          <a:xfrm>
            <a:off x="720000" y="535000"/>
            <a:ext cx="7704000" cy="5865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107" name="Google Shape;107;p6"/>
          <p:cNvGrpSpPr/>
          <p:nvPr/>
        </p:nvGrpSpPr>
        <p:grpSpPr>
          <a:xfrm flipH="1">
            <a:off x="294749" y="3302681"/>
            <a:ext cx="207172" cy="321077"/>
            <a:chOff x="815599" y="717719"/>
            <a:chExt cx="207172" cy="321077"/>
          </a:xfrm>
        </p:grpSpPr>
        <p:sp>
          <p:nvSpPr>
            <p:cNvPr id="108" name="Google Shape;108;p6"/>
            <p:cNvSpPr/>
            <p:nvPr/>
          </p:nvSpPr>
          <p:spPr>
            <a:xfrm>
              <a:off x="815599" y="717719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6"/>
            <p:cNvSpPr/>
            <p:nvPr/>
          </p:nvSpPr>
          <p:spPr>
            <a:xfrm>
              <a:off x="935311" y="717719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6"/>
            <p:cNvSpPr/>
            <p:nvPr/>
          </p:nvSpPr>
          <p:spPr>
            <a:xfrm>
              <a:off x="935311" y="834521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6"/>
            <p:cNvSpPr/>
            <p:nvPr/>
          </p:nvSpPr>
          <p:spPr>
            <a:xfrm>
              <a:off x="815599" y="951335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2" name="Google Shape;112;p6"/>
          <p:cNvGrpSpPr/>
          <p:nvPr/>
        </p:nvGrpSpPr>
        <p:grpSpPr>
          <a:xfrm>
            <a:off x="8648774" y="1605106"/>
            <a:ext cx="207172" cy="321077"/>
            <a:chOff x="815599" y="717719"/>
            <a:chExt cx="207172" cy="321077"/>
          </a:xfrm>
        </p:grpSpPr>
        <p:sp>
          <p:nvSpPr>
            <p:cNvPr id="113" name="Google Shape;113;p6"/>
            <p:cNvSpPr/>
            <p:nvPr/>
          </p:nvSpPr>
          <p:spPr>
            <a:xfrm>
              <a:off x="815599" y="717719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6"/>
            <p:cNvSpPr/>
            <p:nvPr/>
          </p:nvSpPr>
          <p:spPr>
            <a:xfrm>
              <a:off x="935311" y="717719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6"/>
            <p:cNvSpPr/>
            <p:nvPr/>
          </p:nvSpPr>
          <p:spPr>
            <a:xfrm>
              <a:off x="935311" y="834521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6"/>
            <p:cNvSpPr/>
            <p:nvPr/>
          </p:nvSpPr>
          <p:spPr>
            <a:xfrm>
              <a:off x="815599" y="951335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7" name="Google Shape;117;p6"/>
          <p:cNvGrpSpPr/>
          <p:nvPr/>
        </p:nvGrpSpPr>
        <p:grpSpPr>
          <a:xfrm rot="5400000">
            <a:off x="6766475" y="4570190"/>
            <a:ext cx="207172" cy="554372"/>
            <a:chOff x="568750" y="238125"/>
            <a:chExt cx="402275" cy="1076450"/>
          </a:xfrm>
        </p:grpSpPr>
        <p:sp>
          <p:nvSpPr>
            <p:cNvPr id="118" name="Google Shape;118;p6"/>
            <p:cNvSpPr/>
            <p:nvPr/>
          </p:nvSpPr>
          <p:spPr>
            <a:xfrm>
              <a:off x="568750" y="238125"/>
              <a:ext cx="169800" cy="169825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6"/>
            <p:cNvSpPr/>
            <p:nvPr/>
          </p:nvSpPr>
          <p:spPr>
            <a:xfrm>
              <a:off x="801200" y="238125"/>
              <a:ext cx="169825" cy="169825"/>
            </a:xfrm>
            <a:custGeom>
              <a:rect b="b" l="l" r="r" t="t"/>
              <a:pathLst>
                <a:path extrusionOk="0" h="6793" w="6793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6"/>
            <p:cNvSpPr/>
            <p:nvPr/>
          </p:nvSpPr>
          <p:spPr>
            <a:xfrm>
              <a:off x="801200" y="464925"/>
              <a:ext cx="169825" cy="169825"/>
            </a:xfrm>
            <a:custGeom>
              <a:rect b="b" l="l" r="r" t="t"/>
              <a:pathLst>
                <a:path extrusionOk="0" h="6793" w="6793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6"/>
            <p:cNvSpPr/>
            <p:nvPr/>
          </p:nvSpPr>
          <p:spPr>
            <a:xfrm>
              <a:off x="568750" y="691750"/>
              <a:ext cx="169800" cy="169825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6"/>
            <p:cNvSpPr/>
            <p:nvPr/>
          </p:nvSpPr>
          <p:spPr>
            <a:xfrm>
              <a:off x="801200" y="918575"/>
              <a:ext cx="169825" cy="169200"/>
            </a:xfrm>
            <a:custGeom>
              <a:rect b="b" l="l" r="r" t="t"/>
              <a:pathLst>
                <a:path extrusionOk="0" h="6768" w="6793">
                  <a:moveTo>
                    <a:pt x="0" y="0"/>
                  </a:moveTo>
                  <a:lnTo>
                    <a:pt x="0" y="6767"/>
                  </a:lnTo>
                  <a:lnTo>
                    <a:pt x="6792" y="6767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6"/>
            <p:cNvSpPr/>
            <p:nvPr/>
          </p:nvSpPr>
          <p:spPr>
            <a:xfrm>
              <a:off x="568750" y="1145375"/>
              <a:ext cx="169800" cy="169200"/>
            </a:xfrm>
            <a:custGeom>
              <a:rect b="b" l="l" r="r" t="t"/>
              <a:pathLst>
                <a:path extrusionOk="0" h="6768" w="6792">
                  <a:moveTo>
                    <a:pt x="0" y="1"/>
                  </a:moveTo>
                  <a:lnTo>
                    <a:pt x="0" y="6768"/>
                  </a:lnTo>
                  <a:lnTo>
                    <a:pt x="6792" y="6768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79776" y="188808"/>
            <a:ext cx="8584448" cy="4765883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7"/>
          <p:cNvSpPr txBox="1"/>
          <p:nvPr>
            <p:ph idx="1" type="body"/>
          </p:nvPr>
        </p:nvSpPr>
        <p:spPr>
          <a:xfrm>
            <a:off x="720000" y="1543950"/>
            <a:ext cx="4905300" cy="30645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600" lIns="228600" spcFirstLastPara="1" rIns="228600" wrap="square" tIns="22860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1400"/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" name="Google Shape;127;p7"/>
          <p:cNvSpPr txBox="1"/>
          <p:nvPr>
            <p:ph type="title"/>
          </p:nvPr>
        </p:nvSpPr>
        <p:spPr>
          <a:xfrm>
            <a:off x="720000" y="535000"/>
            <a:ext cx="4905300" cy="10329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128" name="Google Shape;128;p7"/>
          <p:cNvGrpSpPr/>
          <p:nvPr/>
        </p:nvGrpSpPr>
        <p:grpSpPr>
          <a:xfrm rot="5400000">
            <a:off x="6518063" y="4387265"/>
            <a:ext cx="207172" cy="554372"/>
            <a:chOff x="568750" y="238125"/>
            <a:chExt cx="402275" cy="1076450"/>
          </a:xfrm>
        </p:grpSpPr>
        <p:sp>
          <p:nvSpPr>
            <p:cNvPr id="129" name="Google Shape;129;p7"/>
            <p:cNvSpPr/>
            <p:nvPr/>
          </p:nvSpPr>
          <p:spPr>
            <a:xfrm>
              <a:off x="568750" y="238125"/>
              <a:ext cx="169800" cy="169825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7"/>
            <p:cNvSpPr/>
            <p:nvPr/>
          </p:nvSpPr>
          <p:spPr>
            <a:xfrm>
              <a:off x="801200" y="238125"/>
              <a:ext cx="169825" cy="169825"/>
            </a:xfrm>
            <a:custGeom>
              <a:rect b="b" l="l" r="r" t="t"/>
              <a:pathLst>
                <a:path extrusionOk="0" h="6793" w="6793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7"/>
            <p:cNvSpPr/>
            <p:nvPr/>
          </p:nvSpPr>
          <p:spPr>
            <a:xfrm>
              <a:off x="801200" y="464925"/>
              <a:ext cx="169825" cy="169825"/>
            </a:xfrm>
            <a:custGeom>
              <a:rect b="b" l="l" r="r" t="t"/>
              <a:pathLst>
                <a:path extrusionOk="0" h="6793" w="6793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7"/>
            <p:cNvSpPr/>
            <p:nvPr/>
          </p:nvSpPr>
          <p:spPr>
            <a:xfrm>
              <a:off x="568750" y="691750"/>
              <a:ext cx="169800" cy="169825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7"/>
            <p:cNvSpPr/>
            <p:nvPr/>
          </p:nvSpPr>
          <p:spPr>
            <a:xfrm>
              <a:off x="801200" y="918575"/>
              <a:ext cx="169825" cy="169200"/>
            </a:xfrm>
            <a:custGeom>
              <a:rect b="b" l="l" r="r" t="t"/>
              <a:pathLst>
                <a:path extrusionOk="0" h="6768" w="6793">
                  <a:moveTo>
                    <a:pt x="0" y="0"/>
                  </a:moveTo>
                  <a:lnTo>
                    <a:pt x="0" y="6767"/>
                  </a:lnTo>
                  <a:lnTo>
                    <a:pt x="6792" y="6767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7"/>
            <p:cNvSpPr/>
            <p:nvPr/>
          </p:nvSpPr>
          <p:spPr>
            <a:xfrm>
              <a:off x="568750" y="1145375"/>
              <a:ext cx="169800" cy="169200"/>
            </a:xfrm>
            <a:custGeom>
              <a:rect b="b" l="l" r="r" t="t"/>
              <a:pathLst>
                <a:path extrusionOk="0" h="6768" w="6792">
                  <a:moveTo>
                    <a:pt x="0" y="1"/>
                  </a:moveTo>
                  <a:lnTo>
                    <a:pt x="0" y="6768"/>
                  </a:lnTo>
                  <a:lnTo>
                    <a:pt x="6792" y="6768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5" name="Google Shape;135;p7"/>
          <p:cNvGrpSpPr/>
          <p:nvPr/>
        </p:nvGrpSpPr>
        <p:grpSpPr>
          <a:xfrm flipH="1" rot="10800000">
            <a:off x="8647099" y="1467744"/>
            <a:ext cx="207172" cy="321077"/>
            <a:chOff x="815599" y="717719"/>
            <a:chExt cx="207172" cy="321077"/>
          </a:xfrm>
        </p:grpSpPr>
        <p:sp>
          <p:nvSpPr>
            <p:cNvPr id="136" name="Google Shape;136;p7"/>
            <p:cNvSpPr/>
            <p:nvPr/>
          </p:nvSpPr>
          <p:spPr>
            <a:xfrm>
              <a:off x="815599" y="717719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7"/>
            <p:cNvSpPr/>
            <p:nvPr/>
          </p:nvSpPr>
          <p:spPr>
            <a:xfrm>
              <a:off x="935311" y="717719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7"/>
            <p:cNvSpPr/>
            <p:nvPr/>
          </p:nvSpPr>
          <p:spPr>
            <a:xfrm>
              <a:off x="935311" y="834521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7"/>
            <p:cNvSpPr/>
            <p:nvPr/>
          </p:nvSpPr>
          <p:spPr>
            <a:xfrm>
              <a:off x="815599" y="951335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0" name="Google Shape;140;p7"/>
          <p:cNvGrpSpPr/>
          <p:nvPr/>
        </p:nvGrpSpPr>
        <p:grpSpPr>
          <a:xfrm>
            <a:off x="383024" y="3284106"/>
            <a:ext cx="207172" cy="321077"/>
            <a:chOff x="815599" y="717719"/>
            <a:chExt cx="207172" cy="321077"/>
          </a:xfrm>
        </p:grpSpPr>
        <p:sp>
          <p:nvSpPr>
            <p:cNvPr id="141" name="Google Shape;141;p7"/>
            <p:cNvSpPr/>
            <p:nvPr/>
          </p:nvSpPr>
          <p:spPr>
            <a:xfrm>
              <a:off x="815599" y="717719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7"/>
            <p:cNvSpPr/>
            <p:nvPr/>
          </p:nvSpPr>
          <p:spPr>
            <a:xfrm>
              <a:off x="935311" y="717719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7"/>
            <p:cNvSpPr/>
            <p:nvPr/>
          </p:nvSpPr>
          <p:spPr>
            <a:xfrm>
              <a:off x="935311" y="834521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7"/>
            <p:cNvSpPr/>
            <p:nvPr/>
          </p:nvSpPr>
          <p:spPr>
            <a:xfrm>
              <a:off x="815599" y="951335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79776" y="188808"/>
            <a:ext cx="8584448" cy="4765883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8"/>
          <p:cNvSpPr txBox="1"/>
          <p:nvPr>
            <p:ph type="title"/>
          </p:nvPr>
        </p:nvSpPr>
        <p:spPr>
          <a:xfrm>
            <a:off x="715100" y="1102700"/>
            <a:ext cx="7713900" cy="29382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58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grpSp>
        <p:nvGrpSpPr>
          <p:cNvPr id="148" name="Google Shape;148;p8"/>
          <p:cNvGrpSpPr/>
          <p:nvPr/>
        </p:nvGrpSpPr>
        <p:grpSpPr>
          <a:xfrm>
            <a:off x="838913" y="309173"/>
            <a:ext cx="207172" cy="321077"/>
            <a:chOff x="8428900" y="4287435"/>
            <a:chExt cx="207172" cy="321077"/>
          </a:xfrm>
        </p:grpSpPr>
        <p:sp>
          <p:nvSpPr>
            <p:cNvPr id="149" name="Google Shape;149;p8"/>
            <p:cNvSpPr/>
            <p:nvPr/>
          </p:nvSpPr>
          <p:spPr>
            <a:xfrm rot="10800000">
              <a:off x="8548625" y="4521052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8"/>
            <p:cNvSpPr/>
            <p:nvPr/>
          </p:nvSpPr>
          <p:spPr>
            <a:xfrm rot="10800000">
              <a:off x="8428900" y="4521052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8"/>
            <p:cNvSpPr/>
            <p:nvPr/>
          </p:nvSpPr>
          <p:spPr>
            <a:xfrm rot="10800000">
              <a:off x="8428900" y="4404250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8"/>
            <p:cNvSpPr/>
            <p:nvPr/>
          </p:nvSpPr>
          <p:spPr>
            <a:xfrm rot="10800000">
              <a:off x="8548625" y="4287435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3" name="Google Shape;153;p8"/>
          <p:cNvGrpSpPr/>
          <p:nvPr/>
        </p:nvGrpSpPr>
        <p:grpSpPr>
          <a:xfrm rot="-5400000">
            <a:off x="2433511" y="4113386"/>
            <a:ext cx="290453" cy="699769"/>
            <a:chOff x="932686" y="381461"/>
            <a:chExt cx="290453" cy="699769"/>
          </a:xfrm>
        </p:grpSpPr>
        <p:sp>
          <p:nvSpPr>
            <p:cNvPr id="154" name="Google Shape;154;p8"/>
            <p:cNvSpPr/>
            <p:nvPr/>
          </p:nvSpPr>
          <p:spPr>
            <a:xfrm>
              <a:off x="1145661" y="1003753"/>
              <a:ext cx="77477" cy="77477"/>
            </a:xfrm>
            <a:custGeom>
              <a:rect b="b" l="l" r="r" t="t"/>
              <a:pathLst>
                <a:path extrusionOk="0" h="6893" w="6893">
                  <a:moveTo>
                    <a:pt x="0" y="1"/>
                  </a:moveTo>
                  <a:lnTo>
                    <a:pt x="0" y="6893"/>
                  </a:lnTo>
                  <a:lnTo>
                    <a:pt x="6893" y="6893"/>
                  </a:lnTo>
                  <a:lnTo>
                    <a:pt x="6893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8"/>
            <p:cNvSpPr/>
            <p:nvPr/>
          </p:nvSpPr>
          <p:spPr>
            <a:xfrm>
              <a:off x="1039174" y="1003753"/>
              <a:ext cx="77477" cy="77477"/>
            </a:xfrm>
            <a:custGeom>
              <a:rect b="b" l="l" r="r" t="t"/>
              <a:pathLst>
                <a:path extrusionOk="0" h="6893" w="6893">
                  <a:moveTo>
                    <a:pt x="1" y="1"/>
                  </a:moveTo>
                  <a:lnTo>
                    <a:pt x="1" y="6893"/>
                  </a:lnTo>
                  <a:lnTo>
                    <a:pt x="6893" y="6893"/>
                  </a:lnTo>
                  <a:lnTo>
                    <a:pt x="6893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8"/>
            <p:cNvSpPr/>
            <p:nvPr/>
          </p:nvSpPr>
          <p:spPr>
            <a:xfrm>
              <a:off x="1039174" y="900086"/>
              <a:ext cx="77477" cy="77477"/>
            </a:xfrm>
            <a:custGeom>
              <a:rect b="b" l="l" r="r" t="t"/>
              <a:pathLst>
                <a:path extrusionOk="0" h="6893" w="6893">
                  <a:moveTo>
                    <a:pt x="1" y="0"/>
                  </a:moveTo>
                  <a:lnTo>
                    <a:pt x="1" y="6893"/>
                  </a:lnTo>
                  <a:lnTo>
                    <a:pt x="6893" y="6893"/>
                  </a:lnTo>
                  <a:lnTo>
                    <a:pt x="6893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8"/>
            <p:cNvSpPr/>
            <p:nvPr/>
          </p:nvSpPr>
          <p:spPr>
            <a:xfrm>
              <a:off x="1145661" y="796420"/>
              <a:ext cx="77477" cy="77477"/>
            </a:xfrm>
            <a:custGeom>
              <a:rect b="b" l="l" r="r" t="t"/>
              <a:pathLst>
                <a:path extrusionOk="0" h="6893" w="6893">
                  <a:moveTo>
                    <a:pt x="0" y="0"/>
                  </a:moveTo>
                  <a:lnTo>
                    <a:pt x="0" y="6893"/>
                  </a:lnTo>
                  <a:lnTo>
                    <a:pt x="6893" y="6893"/>
                  </a:lnTo>
                  <a:lnTo>
                    <a:pt x="6893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8"/>
            <p:cNvSpPr/>
            <p:nvPr/>
          </p:nvSpPr>
          <p:spPr>
            <a:xfrm>
              <a:off x="932686" y="796420"/>
              <a:ext cx="77770" cy="77477"/>
            </a:xfrm>
            <a:custGeom>
              <a:rect b="b" l="l" r="r" t="t"/>
              <a:pathLst>
                <a:path extrusionOk="0" h="6893" w="6919">
                  <a:moveTo>
                    <a:pt x="1" y="0"/>
                  </a:moveTo>
                  <a:lnTo>
                    <a:pt x="1" y="6893"/>
                  </a:lnTo>
                  <a:lnTo>
                    <a:pt x="6918" y="6893"/>
                  </a:lnTo>
                  <a:lnTo>
                    <a:pt x="6918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8"/>
            <p:cNvSpPr/>
            <p:nvPr/>
          </p:nvSpPr>
          <p:spPr>
            <a:xfrm>
              <a:off x="1039174" y="692753"/>
              <a:ext cx="77477" cy="77477"/>
            </a:xfrm>
            <a:custGeom>
              <a:rect b="b" l="l" r="r" t="t"/>
              <a:pathLst>
                <a:path extrusionOk="0" h="6893" w="6893">
                  <a:moveTo>
                    <a:pt x="1" y="0"/>
                  </a:moveTo>
                  <a:lnTo>
                    <a:pt x="1" y="6892"/>
                  </a:lnTo>
                  <a:lnTo>
                    <a:pt x="6893" y="6892"/>
                  </a:lnTo>
                  <a:lnTo>
                    <a:pt x="6893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8"/>
            <p:cNvSpPr/>
            <p:nvPr/>
          </p:nvSpPr>
          <p:spPr>
            <a:xfrm>
              <a:off x="1145661" y="588806"/>
              <a:ext cx="77477" cy="77758"/>
            </a:xfrm>
            <a:custGeom>
              <a:rect b="b" l="l" r="r" t="t"/>
              <a:pathLst>
                <a:path extrusionOk="0" h="6918" w="6893">
                  <a:moveTo>
                    <a:pt x="0" y="0"/>
                  </a:moveTo>
                  <a:lnTo>
                    <a:pt x="0" y="6917"/>
                  </a:lnTo>
                  <a:lnTo>
                    <a:pt x="6893" y="6917"/>
                  </a:lnTo>
                  <a:lnTo>
                    <a:pt x="6893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8"/>
            <p:cNvSpPr/>
            <p:nvPr/>
          </p:nvSpPr>
          <p:spPr>
            <a:xfrm>
              <a:off x="1039174" y="588806"/>
              <a:ext cx="77477" cy="77758"/>
            </a:xfrm>
            <a:custGeom>
              <a:rect b="b" l="l" r="r" t="t"/>
              <a:pathLst>
                <a:path extrusionOk="0" h="6918" w="6893">
                  <a:moveTo>
                    <a:pt x="1" y="0"/>
                  </a:moveTo>
                  <a:lnTo>
                    <a:pt x="1" y="6917"/>
                  </a:lnTo>
                  <a:lnTo>
                    <a:pt x="6893" y="6917"/>
                  </a:lnTo>
                  <a:lnTo>
                    <a:pt x="6893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8"/>
            <p:cNvSpPr/>
            <p:nvPr/>
          </p:nvSpPr>
          <p:spPr>
            <a:xfrm>
              <a:off x="932686" y="1003753"/>
              <a:ext cx="77770" cy="77477"/>
            </a:xfrm>
            <a:custGeom>
              <a:rect b="b" l="l" r="r" t="t"/>
              <a:pathLst>
                <a:path extrusionOk="0" h="6893" w="6919">
                  <a:moveTo>
                    <a:pt x="1" y="1"/>
                  </a:moveTo>
                  <a:lnTo>
                    <a:pt x="1" y="6893"/>
                  </a:lnTo>
                  <a:lnTo>
                    <a:pt x="6918" y="6893"/>
                  </a:lnTo>
                  <a:lnTo>
                    <a:pt x="6918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8"/>
            <p:cNvSpPr/>
            <p:nvPr/>
          </p:nvSpPr>
          <p:spPr>
            <a:xfrm>
              <a:off x="932686" y="900086"/>
              <a:ext cx="77770" cy="77477"/>
            </a:xfrm>
            <a:custGeom>
              <a:rect b="b" l="l" r="r" t="t"/>
              <a:pathLst>
                <a:path extrusionOk="0" h="6893" w="6919">
                  <a:moveTo>
                    <a:pt x="1" y="0"/>
                  </a:moveTo>
                  <a:lnTo>
                    <a:pt x="1" y="6893"/>
                  </a:lnTo>
                  <a:lnTo>
                    <a:pt x="6918" y="6893"/>
                  </a:lnTo>
                  <a:lnTo>
                    <a:pt x="6918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8"/>
            <p:cNvSpPr/>
            <p:nvPr/>
          </p:nvSpPr>
          <p:spPr>
            <a:xfrm>
              <a:off x="932686" y="692753"/>
              <a:ext cx="77770" cy="77477"/>
            </a:xfrm>
            <a:custGeom>
              <a:rect b="b" l="l" r="r" t="t"/>
              <a:pathLst>
                <a:path extrusionOk="0" h="6893" w="6919">
                  <a:moveTo>
                    <a:pt x="1" y="0"/>
                  </a:moveTo>
                  <a:lnTo>
                    <a:pt x="1" y="6892"/>
                  </a:lnTo>
                  <a:lnTo>
                    <a:pt x="6918" y="6892"/>
                  </a:lnTo>
                  <a:lnTo>
                    <a:pt x="6918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8"/>
            <p:cNvSpPr/>
            <p:nvPr/>
          </p:nvSpPr>
          <p:spPr>
            <a:xfrm>
              <a:off x="932686" y="588806"/>
              <a:ext cx="77770" cy="77758"/>
            </a:xfrm>
            <a:custGeom>
              <a:rect b="b" l="l" r="r" t="t"/>
              <a:pathLst>
                <a:path extrusionOk="0" h="6918" w="6919">
                  <a:moveTo>
                    <a:pt x="1" y="0"/>
                  </a:moveTo>
                  <a:lnTo>
                    <a:pt x="1" y="6917"/>
                  </a:lnTo>
                  <a:lnTo>
                    <a:pt x="6918" y="6917"/>
                  </a:lnTo>
                  <a:lnTo>
                    <a:pt x="6918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8"/>
            <p:cNvSpPr/>
            <p:nvPr/>
          </p:nvSpPr>
          <p:spPr>
            <a:xfrm>
              <a:off x="1039174" y="485420"/>
              <a:ext cx="77477" cy="77477"/>
            </a:xfrm>
            <a:custGeom>
              <a:rect b="b" l="l" r="r" t="t"/>
              <a:pathLst>
                <a:path extrusionOk="0" h="6893" w="6893">
                  <a:moveTo>
                    <a:pt x="1" y="0"/>
                  </a:moveTo>
                  <a:lnTo>
                    <a:pt x="1" y="6892"/>
                  </a:lnTo>
                  <a:lnTo>
                    <a:pt x="6893" y="6892"/>
                  </a:lnTo>
                  <a:lnTo>
                    <a:pt x="6893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8"/>
            <p:cNvSpPr/>
            <p:nvPr/>
          </p:nvSpPr>
          <p:spPr>
            <a:xfrm>
              <a:off x="1039174" y="381461"/>
              <a:ext cx="77477" cy="77770"/>
            </a:xfrm>
            <a:custGeom>
              <a:rect b="b" l="l" r="r" t="t"/>
              <a:pathLst>
                <a:path extrusionOk="0" h="6919" w="6893">
                  <a:moveTo>
                    <a:pt x="1" y="1"/>
                  </a:moveTo>
                  <a:lnTo>
                    <a:pt x="1" y="6918"/>
                  </a:lnTo>
                  <a:lnTo>
                    <a:pt x="6893" y="6918"/>
                  </a:lnTo>
                  <a:lnTo>
                    <a:pt x="6893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8"/>
            <p:cNvSpPr/>
            <p:nvPr/>
          </p:nvSpPr>
          <p:spPr>
            <a:xfrm>
              <a:off x="932686" y="381461"/>
              <a:ext cx="77770" cy="77770"/>
            </a:xfrm>
            <a:custGeom>
              <a:rect b="b" l="l" r="r" t="t"/>
              <a:pathLst>
                <a:path extrusionOk="0" h="6919" w="6919">
                  <a:moveTo>
                    <a:pt x="1" y="1"/>
                  </a:moveTo>
                  <a:lnTo>
                    <a:pt x="1" y="6918"/>
                  </a:lnTo>
                  <a:lnTo>
                    <a:pt x="6918" y="6918"/>
                  </a:lnTo>
                  <a:lnTo>
                    <a:pt x="6918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79776" y="188808"/>
            <a:ext cx="8584448" cy="4765883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9"/>
          <p:cNvSpPr txBox="1"/>
          <p:nvPr>
            <p:ph type="title"/>
          </p:nvPr>
        </p:nvSpPr>
        <p:spPr>
          <a:xfrm>
            <a:off x="2559863" y="1223550"/>
            <a:ext cx="5455500" cy="9675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72" name="Google Shape;172;p9"/>
          <p:cNvSpPr txBox="1"/>
          <p:nvPr>
            <p:ph idx="1" type="subTitle"/>
          </p:nvPr>
        </p:nvSpPr>
        <p:spPr>
          <a:xfrm>
            <a:off x="2555175" y="2191066"/>
            <a:ext cx="5455500" cy="17289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73" name="Google Shape;173;p9"/>
          <p:cNvGrpSpPr/>
          <p:nvPr/>
        </p:nvGrpSpPr>
        <p:grpSpPr>
          <a:xfrm>
            <a:off x="8327550" y="2465415"/>
            <a:ext cx="207172" cy="554372"/>
            <a:chOff x="568750" y="238125"/>
            <a:chExt cx="402275" cy="1076450"/>
          </a:xfrm>
        </p:grpSpPr>
        <p:sp>
          <p:nvSpPr>
            <p:cNvPr id="174" name="Google Shape;174;p9"/>
            <p:cNvSpPr/>
            <p:nvPr/>
          </p:nvSpPr>
          <p:spPr>
            <a:xfrm>
              <a:off x="568750" y="238125"/>
              <a:ext cx="169800" cy="169825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9"/>
            <p:cNvSpPr/>
            <p:nvPr/>
          </p:nvSpPr>
          <p:spPr>
            <a:xfrm>
              <a:off x="801200" y="238125"/>
              <a:ext cx="169825" cy="169825"/>
            </a:xfrm>
            <a:custGeom>
              <a:rect b="b" l="l" r="r" t="t"/>
              <a:pathLst>
                <a:path extrusionOk="0" h="6793" w="6793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9"/>
            <p:cNvSpPr/>
            <p:nvPr/>
          </p:nvSpPr>
          <p:spPr>
            <a:xfrm>
              <a:off x="801200" y="464925"/>
              <a:ext cx="169825" cy="169825"/>
            </a:xfrm>
            <a:custGeom>
              <a:rect b="b" l="l" r="r" t="t"/>
              <a:pathLst>
                <a:path extrusionOk="0" h="6793" w="6793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9"/>
            <p:cNvSpPr/>
            <p:nvPr/>
          </p:nvSpPr>
          <p:spPr>
            <a:xfrm>
              <a:off x="568750" y="691750"/>
              <a:ext cx="169800" cy="169825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9"/>
            <p:cNvSpPr/>
            <p:nvPr/>
          </p:nvSpPr>
          <p:spPr>
            <a:xfrm>
              <a:off x="801200" y="918575"/>
              <a:ext cx="169825" cy="169200"/>
            </a:xfrm>
            <a:custGeom>
              <a:rect b="b" l="l" r="r" t="t"/>
              <a:pathLst>
                <a:path extrusionOk="0" h="6768" w="6793">
                  <a:moveTo>
                    <a:pt x="0" y="0"/>
                  </a:moveTo>
                  <a:lnTo>
                    <a:pt x="0" y="6767"/>
                  </a:lnTo>
                  <a:lnTo>
                    <a:pt x="6792" y="6767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9"/>
            <p:cNvSpPr/>
            <p:nvPr/>
          </p:nvSpPr>
          <p:spPr>
            <a:xfrm>
              <a:off x="568750" y="1145375"/>
              <a:ext cx="169800" cy="169200"/>
            </a:xfrm>
            <a:custGeom>
              <a:rect b="b" l="l" r="r" t="t"/>
              <a:pathLst>
                <a:path extrusionOk="0" h="6768" w="6792">
                  <a:moveTo>
                    <a:pt x="0" y="1"/>
                  </a:moveTo>
                  <a:lnTo>
                    <a:pt x="0" y="6768"/>
                  </a:lnTo>
                  <a:lnTo>
                    <a:pt x="6792" y="6768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0" name="Google Shape;180;p9"/>
          <p:cNvGrpSpPr/>
          <p:nvPr/>
        </p:nvGrpSpPr>
        <p:grpSpPr>
          <a:xfrm>
            <a:off x="715088" y="309173"/>
            <a:ext cx="207172" cy="321077"/>
            <a:chOff x="8428900" y="4287435"/>
            <a:chExt cx="207172" cy="321077"/>
          </a:xfrm>
        </p:grpSpPr>
        <p:sp>
          <p:nvSpPr>
            <p:cNvPr id="181" name="Google Shape;181;p9"/>
            <p:cNvSpPr/>
            <p:nvPr/>
          </p:nvSpPr>
          <p:spPr>
            <a:xfrm rot="10800000">
              <a:off x="8548625" y="4521052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9"/>
            <p:cNvSpPr/>
            <p:nvPr/>
          </p:nvSpPr>
          <p:spPr>
            <a:xfrm rot="10800000">
              <a:off x="8428900" y="4521052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9"/>
            <p:cNvSpPr/>
            <p:nvPr/>
          </p:nvSpPr>
          <p:spPr>
            <a:xfrm rot="10800000">
              <a:off x="8428900" y="4404250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9"/>
            <p:cNvSpPr/>
            <p:nvPr/>
          </p:nvSpPr>
          <p:spPr>
            <a:xfrm rot="10800000">
              <a:off x="8548625" y="4287435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5" name="Google Shape;185;p9"/>
          <p:cNvGrpSpPr/>
          <p:nvPr/>
        </p:nvGrpSpPr>
        <p:grpSpPr>
          <a:xfrm rot="-5400000">
            <a:off x="3023511" y="4317711"/>
            <a:ext cx="290453" cy="699769"/>
            <a:chOff x="932686" y="381461"/>
            <a:chExt cx="290453" cy="699769"/>
          </a:xfrm>
        </p:grpSpPr>
        <p:sp>
          <p:nvSpPr>
            <p:cNvPr id="186" name="Google Shape;186;p9"/>
            <p:cNvSpPr/>
            <p:nvPr/>
          </p:nvSpPr>
          <p:spPr>
            <a:xfrm>
              <a:off x="1145661" y="1003753"/>
              <a:ext cx="77477" cy="77477"/>
            </a:xfrm>
            <a:custGeom>
              <a:rect b="b" l="l" r="r" t="t"/>
              <a:pathLst>
                <a:path extrusionOk="0" h="6893" w="6893">
                  <a:moveTo>
                    <a:pt x="0" y="1"/>
                  </a:moveTo>
                  <a:lnTo>
                    <a:pt x="0" y="6893"/>
                  </a:lnTo>
                  <a:lnTo>
                    <a:pt x="6893" y="6893"/>
                  </a:lnTo>
                  <a:lnTo>
                    <a:pt x="6893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9"/>
            <p:cNvSpPr/>
            <p:nvPr/>
          </p:nvSpPr>
          <p:spPr>
            <a:xfrm>
              <a:off x="1039174" y="1003753"/>
              <a:ext cx="77477" cy="77477"/>
            </a:xfrm>
            <a:custGeom>
              <a:rect b="b" l="l" r="r" t="t"/>
              <a:pathLst>
                <a:path extrusionOk="0" h="6893" w="6893">
                  <a:moveTo>
                    <a:pt x="1" y="1"/>
                  </a:moveTo>
                  <a:lnTo>
                    <a:pt x="1" y="6893"/>
                  </a:lnTo>
                  <a:lnTo>
                    <a:pt x="6893" y="6893"/>
                  </a:lnTo>
                  <a:lnTo>
                    <a:pt x="6893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9"/>
            <p:cNvSpPr/>
            <p:nvPr/>
          </p:nvSpPr>
          <p:spPr>
            <a:xfrm>
              <a:off x="1039174" y="900086"/>
              <a:ext cx="77477" cy="77477"/>
            </a:xfrm>
            <a:custGeom>
              <a:rect b="b" l="l" r="r" t="t"/>
              <a:pathLst>
                <a:path extrusionOk="0" h="6893" w="6893">
                  <a:moveTo>
                    <a:pt x="1" y="0"/>
                  </a:moveTo>
                  <a:lnTo>
                    <a:pt x="1" y="6893"/>
                  </a:lnTo>
                  <a:lnTo>
                    <a:pt x="6893" y="6893"/>
                  </a:lnTo>
                  <a:lnTo>
                    <a:pt x="6893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9"/>
            <p:cNvSpPr/>
            <p:nvPr/>
          </p:nvSpPr>
          <p:spPr>
            <a:xfrm>
              <a:off x="1145661" y="796420"/>
              <a:ext cx="77477" cy="77477"/>
            </a:xfrm>
            <a:custGeom>
              <a:rect b="b" l="l" r="r" t="t"/>
              <a:pathLst>
                <a:path extrusionOk="0" h="6893" w="6893">
                  <a:moveTo>
                    <a:pt x="0" y="0"/>
                  </a:moveTo>
                  <a:lnTo>
                    <a:pt x="0" y="6893"/>
                  </a:lnTo>
                  <a:lnTo>
                    <a:pt x="6893" y="6893"/>
                  </a:lnTo>
                  <a:lnTo>
                    <a:pt x="6893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9"/>
            <p:cNvSpPr/>
            <p:nvPr/>
          </p:nvSpPr>
          <p:spPr>
            <a:xfrm>
              <a:off x="932686" y="796420"/>
              <a:ext cx="77770" cy="77477"/>
            </a:xfrm>
            <a:custGeom>
              <a:rect b="b" l="l" r="r" t="t"/>
              <a:pathLst>
                <a:path extrusionOk="0" h="6893" w="6919">
                  <a:moveTo>
                    <a:pt x="1" y="0"/>
                  </a:moveTo>
                  <a:lnTo>
                    <a:pt x="1" y="6893"/>
                  </a:lnTo>
                  <a:lnTo>
                    <a:pt x="6918" y="6893"/>
                  </a:lnTo>
                  <a:lnTo>
                    <a:pt x="6918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9"/>
            <p:cNvSpPr/>
            <p:nvPr/>
          </p:nvSpPr>
          <p:spPr>
            <a:xfrm>
              <a:off x="1039174" y="692753"/>
              <a:ext cx="77477" cy="77477"/>
            </a:xfrm>
            <a:custGeom>
              <a:rect b="b" l="l" r="r" t="t"/>
              <a:pathLst>
                <a:path extrusionOk="0" h="6893" w="6893">
                  <a:moveTo>
                    <a:pt x="1" y="0"/>
                  </a:moveTo>
                  <a:lnTo>
                    <a:pt x="1" y="6892"/>
                  </a:lnTo>
                  <a:lnTo>
                    <a:pt x="6893" y="6892"/>
                  </a:lnTo>
                  <a:lnTo>
                    <a:pt x="6893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9"/>
            <p:cNvSpPr/>
            <p:nvPr/>
          </p:nvSpPr>
          <p:spPr>
            <a:xfrm>
              <a:off x="1145661" y="588806"/>
              <a:ext cx="77477" cy="77758"/>
            </a:xfrm>
            <a:custGeom>
              <a:rect b="b" l="l" r="r" t="t"/>
              <a:pathLst>
                <a:path extrusionOk="0" h="6918" w="6893">
                  <a:moveTo>
                    <a:pt x="0" y="0"/>
                  </a:moveTo>
                  <a:lnTo>
                    <a:pt x="0" y="6917"/>
                  </a:lnTo>
                  <a:lnTo>
                    <a:pt x="6893" y="6917"/>
                  </a:lnTo>
                  <a:lnTo>
                    <a:pt x="6893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9"/>
            <p:cNvSpPr/>
            <p:nvPr/>
          </p:nvSpPr>
          <p:spPr>
            <a:xfrm>
              <a:off x="1039174" y="588806"/>
              <a:ext cx="77477" cy="77758"/>
            </a:xfrm>
            <a:custGeom>
              <a:rect b="b" l="l" r="r" t="t"/>
              <a:pathLst>
                <a:path extrusionOk="0" h="6918" w="6893">
                  <a:moveTo>
                    <a:pt x="1" y="0"/>
                  </a:moveTo>
                  <a:lnTo>
                    <a:pt x="1" y="6917"/>
                  </a:lnTo>
                  <a:lnTo>
                    <a:pt x="6893" y="6917"/>
                  </a:lnTo>
                  <a:lnTo>
                    <a:pt x="6893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9"/>
            <p:cNvSpPr/>
            <p:nvPr/>
          </p:nvSpPr>
          <p:spPr>
            <a:xfrm>
              <a:off x="932686" y="1003753"/>
              <a:ext cx="77770" cy="77477"/>
            </a:xfrm>
            <a:custGeom>
              <a:rect b="b" l="l" r="r" t="t"/>
              <a:pathLst>
                <a:path extrusionOk="0" h="6893" w="6919">
                  <a:moveTo>
                    <a:pt x="1" y="1"/>
                  </a:moveTo>
                  <a:lnTo>
                    <a:pt x="1" y="6893"/>
                  </a:lnTo>
                  <a:lnTo>
                    <a:pt x="6918" y="6893"/>
                  </a:lnTo>
                  <a:lnTo>
                    <a:pt x="6918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9"/>
            <p:cNvSpPr/>
            <p:nvPr/>
          </p:nvSpPr>
          <p:spPr>
            <a:xfrm>
              <a:off x="932686" y="900086"/>
              <a:ext cx="77770" cy="77477"/>
            </a:xfrm>
            <a:custGeom>
              <a:rect b="b" l="l" r="r" t="t"/>
              <a:pathLst>
                <a:path extrusionOk="0" h="6893" w="6919">
                  <a:moveTo>
                    <a:pt x="1" y="0"/>
                  </a:moveTo>
                  <a:lnTo>
                    <a:pt x="1" y="6893"/>
                  </a:lnTo>
                  <a:lnTo>
                    <a:pt x="6918" y="6893"/>
                  </a:lnTo>
                  <a:lnTo>
                    <a:pt x="6918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9"/>
            <p:cNvSpPr/>
            <p:nvPr/>
          </p:nvSpPr>
          <p:spPr>
            <a:xfrm>
              <a:off x="932686" y="692753"/>
              <a:ext cx="77770" cy="77477"/>
            </a:xfrm>
            <a:custGeom>
              <a:rect b="b" l="l" r="r" t="t"/>
              <a:pathLst>
                <a:path extrusionOk="0" h="6893" w="6919">
                  <a:moveTo>
                    <a:pt x="1" y="0"/>
                  </a:moveTo>
                  <a:lnTo>
                    <a:pt x="1" y="6892"/>
                  </a:lnTo>
                  <a:lnTo>
                    <a:pt x="6918" y="6892"/>
                  </a:lnTo>
                  <a:lnTo>
                    <a:pt x="6918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9"/>
            <p:cNvSpPr/>
            <p:nvPr/>
          </p:nvSpPr>
          <p:spPr>
            <a:xfrm>
              <a:off x="932686" y="588806"/>
              <a:ext cx="77770" cy="77758"/>
            </a:xfrm>
            <a:custGeom>
              <a:rect b="b" l="l" r="r" t="t"/>
              <a:pathLst>
                <a:path extrusionOk="0" h="6918" w="6919">
                  <a:moveTo>
                    <a:pt x="1" y="0"/>
                  </a:moveTo>
                  <a:lnTo>
                    <a:pt x="1" y="6917"/>
                  </a:lnTo>
                  <a:lnTo>
                    <a:pt x="6918" y="6917"/>
                  </a:lnTo>
                  <a:lnTo>
                    <a:pt x="6918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9"/>
            <p:cNvSpPr/>
            <p:nvPr/>
          </p:nvSpPr>
          <p:spPr>
            <a:xfrm>
              <a:off x="1039174" y="485420"/>
              <a:ext cx="77477" cy="77477"/>
            </a:xfrm>
            <a:custGeom>
              <a:rect b="b" l="l" r="r" t="t"/>
              <a:pathLst>
                <a:path extrusionOk="0" h="6893" w="6893">
                  <a:moveTo>
                    <a:pt x="1" y="0"/>
                  </a:moveTo>
                  <a:lnTo>
                    <a:pt x="1" y="6892"/>
                  </a:lnTo>
                  <a:lnTo>
                    <a:pt x="6893" y="6892"/>
                  </a:lnTo>
                  <a:lnTo>
                    <a:pt x="6893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9"/>
            <p:cNvSpPr/>
            <p:nvPr/>
          </p:nvSpPr>
          <p:spPr>
            <a:xfrm>
              <a:off x="1039174" y="381461"/>
              <a:ext cx="77477" cy="77770"/>
            </a:xfrm>
            <a:custGeom>
              <a:rect b="b" l="l" r="r" t="t"/>
              <a:pathLst>
                <a:path extrusionOk="0" h="6919" w="6893">
                  <a:moveTo>
                    <a:pt x="1" y="1"/>
                  </a:moveTo>
                  <a:lnTo>
                    <a:pt x="1" y="6918"/>
                  </a:lnTo>
                  <a:lnTo>
                    <a:pt x="6893" y="6918"/>
                  </a:lnTo>
                  <a:lnTo>
                    <a:pt x="6893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9"/>
            <p:cNvSpPr/>
            <p:nvPr/>
          </p:nvSpPr>
          <p:spPr>
            <a:xfrm>
              <a:off x="932686" y="381461"/>
              <a:ext cx="77770" cy="77770"/>
            </a:xfrm>
            <a:custGeom>
              <a:rect b="b" l="l" r="r" t="t"/>
              <a:pathLst>
                <a:path extrusionOk="0" h="6919" w="6919">
                  <a:moveTo>
                    <a:pt x="1" y="1"/>
                  </a:moveTo>
                  <a:lnTo>
                    <a:pt x="1" y="6918"/>
                  </a:lnTo>
                  <a:lnTo>
                    <a:pt x="6918" y="6918"/>
                  </a:lnTo>
                  <a:lnTo>
                    <a:pt x="6918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79776" y="188808"/>
            <a:ext cx="8584448" cy="4765883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10"/>
          <p:cNvSpPr txBox="1"/>
          <p:nvPr>
            <p:ph type="title"/>
          </p:nvPr>
        </p:nvSpPr>
        <p:spPr>
          <a:xfrm>
            <a:off x="715100" y="1328400"/>
            <a:ext cx="3555000" cy="24867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600" lIns="228600" spcFirstLastPara="1" rIns="228600" wrap="square" tIns="2286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20.xml"/><Relationship Id="rId42" Type="http://schemas.openxmlformats.org/officeDocument/2006/relationships/theme" Target="../theme/theme1.xml"/><Relationship Id="rId41" Type="http://schemas.openxmlformats.org/officeDocument/2006/relationships/slideLayout" Target="../slideLayouts/slideLayout41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39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16.xml"/><Relationship Id="rId38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accent3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0125" y="445025"/>
            <a:ext cx="7723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600" lIns="228600" spcFirstLastPara="1" rIns="228600" wrap="square" tIns="2286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 SemiBold"/>
              <a:buNone/>
              <a:defRPr sz="35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0125" y="1152475"/>
            <a:ext cx="77238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600" lIns="228600" spcFirstLastPara="1" rIns="228600" wrap="square" tIns="228600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ontserrat"/>
              <a:buChar char="■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Relationship Id="rId4" Type="http://schemas.openxmlformats.org/officeDocument/2006/relationships/image" Target="../media/image1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Relationship Id="rId4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p43"/>
          <p:cNvSpPr txBox="1"/>
          <p:nvPr>
            <p:ph idx="1" type="subTitle"/>
          </p:nvPr>
        </p:nvSpPr>
        <p:spPr>
          <a:xfrm>
            <a:off x="715100" y="3651750"/>
            <a:ext cx="4430400" cy="401400"/>
          </a:xfrm>
          <a:prstGeom prst="rect">
            <a:avLst/>
          </a:prstGeom>
          <a:ln>
            <a:noFill/>
          </a:ln>
        </p:spPr>
        <p:txBody>
          <a:bodyPr anchorCtr="0" anchor="ctr" bIns="91425" lIns="228600" spcFirstLastPara="1" rIns="2286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CSCD71 Final Project</a:t>
            </a:r>
            <a:endParaRPr/>
          </a:p>
        </p:txBody>
      </p:sp>
      <p:sp>
        <p:nvSpPr>
          <p:cNvPr id="963" name="Google Shape;963;p43"/>
          <p:cNvSpPr txBox="1"/>
          <p:nvPr>
            <p:ph type="ctrTitle"/>
          </p:nvPr>
        </p:nvSpPr>
        <p:spPr>
          <a:xfrm>
            <a:off x="481825" y="1149550"/>
            <a:ext cx="5732100" cy="2556300"/>
          </a:xfrm>
          <a:prstGeom prst="rect">
            <a:avLst/>
          </a:prstGeom>
          <a:solidFill>
            <a:schemeClr val="accent3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228600" lIns="228600" spcFirstLastPara="1" rIns="228600" wrap="square" tIns="2286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On-Chain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DEX </a:t>
            </a:r>
            <a:r>
              <a:rPr i="1" lang="en">
                <a:solidFill>
                  <a:schemeClr val="accent2"/>
                </a:solidFill>
              </a:rPr>
              <a:t>AGGREGATOR</a:t>
            </a:r>
            <a:endParaRPr i="1">
              <a:solidFill>
                <a:schemeClr val="accent2"/>
              </a:solidFill>
            </a:endParaRPr>
          </a:p>
        </p:txBody>
      </p:sp>
      <p:pic>
        <p:nvPicPr>
          <p:cNvPr id="964" name="Google Shape;964;p43"/>
          <p:cNvPicPr preferRelativeResize="0"/>
          <p:nvPr/>
        </p:nvPicPr>
        <p:blipFill rotWithShape="1">
          <a:blip r:embed="rId3">
            <a:alphaModFix/>
          </a:blip>
          <a:srcRect b="77636" l="25857" r="62763" t="2628"/>
          <a:stretch/>
        </p:blipFill>
        <p:spPr>
          <a:xfrm rot="-1606790">
            <a:off x="4550465" y="3653608"/>
            <a:ext cx="739097" cy="91571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65" name="Google Shape;965;p43"/>
          <p:cNvGrpSpPr/>
          <p:nvPr/>
        </p:nvGrpSpPr>
        <p:grpSpPr>
          <a:xfrm flipH="1">
            <a:off x="4726199" y="3119231"/>
            <a:ext cx="207172" cy="321077"/>
            <a:chOff x="815599" y="717719"/>
            <a:chExt cx="207172" cy="321077"/>
          </a:xfrm>
        </p:grpSpPr>
        <p:sp>
          <p:nvSpPr>
            <p:cNvPr id="966" name="Google Shape;966;p43"/>
            <p:cNvSpPr/>
            <p:nvPr/>
          </p:nvSpPr>
          <p:spPr>
            <a:xfrm>
              <a:off x="815599" y="717719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" name="Google Shape;967;p43"/>
            <p:cNvSpPr/>
            <p:nvPr/>
          </p:nvSpPr>
          <p:spPr>
            <a:xfrm>
              <a:off x="935311" y="717719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" name="Google Shape;968;p43"/>
            <p:cNvSpPr/>
            <p:nvPr/>
          </p:nvSpPr>
          <p:spPr>
            <a:xfrm>
              <a:off x="935311" y="834521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" name="Google Shape;969;p43"/>
            <p:cNvSpPr/>
            <p:nvPr/>
          </p:nvSpPr>
          <p:spPr>
            <a:xfrm>
              <a:off x="815599" y="951335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970" name="Google Shape;970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29750" y="846450"/>
            <a:ext cx="6506173" cy="4647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5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Google Shape;1066;p52"/>
          <p:cNvSpPr txBox="1"/>
          <p:nvPr>
            <p:ph type="title"/>
          </p:nvPr>
        </p:nvSpPr>
        <p:spPr>
          <a:xfrm>
            <a:off x="2236557" y="711725"/>
            <a:ext cx="4556100" cy="1226100"/>
          </a:xfrm>
          <a:prstGeom prst="rect">
            <a:avLst/>
          </a:prstGeom>
        </p:spPr>
        <p:txBody>
          <a:bodyPr anchorCtr="0" anchor="ctr" bIns="228600" lIns="228600" spcFirstLastPara="1" rIns="228600" wrap="square" tIns="2286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Benefits of Using Dex Aggregators</a:t>
            </a:r>
            <a:endParaRPr/>
          </a:p>
        </p:txBody>
      </p:sp>
      <p:sp>
        <p:nvSpPr>
          <p:cNvPr id="1067" name="Google Shape;1067;p52"/>
          <p:cNvSpPr txBox="1"/>
          <p:nvPr>
            <p:ph idx="1" type="subTitle"/>
          </p:nvPr>
        </p:nvSpPr>
        <p:spPr>
          <a:xfrm>
            <a:off x="1049675" y="1878396"/>
            <a:ext cx="5754000" cy="3124500"/>
          </a:xfrm>
          <a:prstGeom prst="rect">
            <a:avLst/>
          </a:prstGeom>
        </p:spPr>
        <p:txBody>
          <a:bodyPr anchorCtr="0" anchor="ctr" bIns="228600" lIns="228600" spcFirstLastPara="1" rIns="228600" wrap="square" tIns="2286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Better Prices:</a:t>
            </a: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By aggregating liquidity from multiple DEXs, aggregators can often find the best available prices for token swaps .  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Reduced Slippage:</a:t>
            </a: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Splitting orders across various liquidity sources helps to minimize the impact of large trades on price .  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Increased Liquidity:</a:t>
            </a: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Aggregators provide access to deeper liquidity pools across different exchanges, improving the chances of successful trade execution, especially for large orders .  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Convenience:</a:t>
            </a: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Users can access multiple DEXs through a single, user-friendly interface, simplifying the trading process .  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Gas Optimization:</a:t>
            </a: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Some aggregators implement techniques to reduce gas fees, such as transaction batching and finding gas-efficient routes .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068" name="Google Shape;1068;p52"/>
          <p:cNvSpPr/>
          <p:nvPr/>
        </p:nvSpPr>
        <p:spPr>
          <a:xfrm>
            <a:off x="6792654" y="711725"/>
            <a:ext cx="1418100" cy="34296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9" name="Google Shape;1069;p52"/>
          <p:cNvSpPr/>
          <p:nvPr/>
        </p:nvSpPr>
        <p:spPr>
          <a:xfrm>
            <a:off x="7227085" y="1093093"/>
            <a:ext cx="549385" cy="463182"/>
          </a:xfrm>
          <a:custGeom>
            <a:rect b="b" l="l" r="r" t="t"/>
            <a:pathLst>
              <a:path extrusionOk="0" h="8203" w="11610">
                <a:moveTo>
                  <a:pt x="8950" y="1"/>
                </a:moveTo>
                <a:cubicBezTo>
                  <a:pt x="8803" y="1"/>
                  <a:pt x="8662" y="36"/>
                  <a:pt x="8597" y="153"/>
                </a:cubicBezTo>
                <a:cubicBezTo>
                  <a:pt x="8276" y="749"/>
                  <a:pt x="7228" y="1975"/>
                  <a:pt x="6633" y="2642"/>
                </a:cubicBezTo>
                <a:cubicBezTo>
                  <a:pt x="6359" y="2939"/>
                  <a:pt x="5978" y="3118"/>
                  <a:pt x="5573" y="3154"/>
                </a:cubicBezTo>
                <a:lnTo>
                  <a:pt x="4978" y="3154"/>
                </a:lnTo>
                <a:lnTo>
                  <a:pt x="4978" y="2999"/>
                </a:lnTo>
                <a:cubicBezTo>
                  <a:pt x="4978" y="2916"/>
                  <a:pt x="4906" y="2832"/>
                  <a:pt x="4811" y="2832"/>
                </a:cubicBezTo>
                <a:lnTo>
                  <a:pt x="3263" y="2832"/>
                </a:lnTo>
                <a:lnTo>
                  <a:pt x="3263" y="2749"/>
                </a:lnTo>
                <a:cubicBezTo>
                  <a:pt x="3263" y="2666"/>
                  <a:pt x="3192" y="2582"/>
                  <a:pt x="3097" y="2582"/>
                </a:cubicBezTo>
                <a:lnTo>
                  <a:pt x="168" y="2582"/>
                </a:lnTo>
                <a:cubicBezTo>
                  <a:pt x="72" y="2582"/>
                  <a:pt x="1" y="2666"/>
                  <a:pt x="1" y="2749"/>
                </a:cubicBezTo>
                <a:lnTo>
                  <a:pt x="1" y="5440"/>
                </a:lnTo>
                <a:cubicBezTo>
                  <a:pt x="1" y="5535"/>
                  <a:pt x="72" y="5606"/>
                  <a:pt x="168" y="5606"/>
                </a:cubicBezTo>
                <a:cubicBezTo>
                  <a:pt x="263" y="5606"/>
                  <a:pt x="334" y="5535"/>
                  <a:pt x="334" y="5440"/>
                </a:cubicBezTo>
                <a:lnTo>
                  <a:pt x="334" y="2916"/>
                </a:lnTo>
                <a:lnTo>
                  <a:pt x="2894" y="2916"/>
                </a:lnTo>
                <a:lnTo>
                  <a:pt x="2894" y="7857"/>
                </a:lnTo>
                <a:lnTo>
                  <a:pt x="334" y="7857"/>
                </a:lnTo>
                <a:lnTo>
                  <a:pt x="334" y="6118"/>
                </a:lnTo>
                <a:cubicBezTo>
                  <a:pt x="334" y="6023"/>
                  <a:pt x="263" y="5952"/>
                  <a:pt x="168" y="5952"/>
                </a:cubicBezTo>
                <a:cubicBezTo>
                  <a:pt x="72" y="5952"/>
                  <a:pt x="1" y="6023"/>
                  <a:pt x="1" y="6118"/>
                </a:cubicBezTo>
                <a:lnTo>
                  <a:pt x="1" y="8035"/>
                </a:lnTo>
                <a:cubicBezTo>
                  <a:pt x="1" y="8119"/>
                  <a:pt x="72" y="8202"/>
                  <a:pt x="168" y="8202"/>
                </a:cubicBezTo>
                <a:lnTo>
                  <a:pt x="3073" y="8202"/>
                </a:lnTo>
                <a:cubicBezTo>
                  <a:pt x="3156" y="8202"/>
                  <a:pt x="3239" y="8119"/>
                  <a:pt x="3239" y="8035"/>
                </a:cubicBezTo>
                <a:lnTo>
                  <a:pt x="3239" y="7964"/>
                </a:lnTo>
                <a:lnTo>
                  <a:pt x="4787" y="7964"/>
                </a:lnTo>
                <a:cubicBezTo>
                  <a:pt x="4871" y="7964"/>
                  <a:pt x="4942" y="7881"/>
                  <a:pt x="4942" y="7797"/>
                </a:cubicBezTo>
                <a:lnTo>
                  <a:pt x="4942" y="7642"/>
                </a:lnTo>
                <a:lnTo>
                  <a:pt x="5859" y="7642"/>
                </a:lnTo>
                <a:cubicBezTo>
                  <a:pt x="5954" y="7642"/>
                  <a:pt x="6061" y="7690"/>
                  <a:pt x="6156" y="7750"/>
                </a:cubicBezTo>
                <a:cubicBezTo>
                  <a:pt x="6287" y="7869"/>
                  <a:pt x="6430" y="7964"/>
                  <a:pt x="6597" y="8023"/>
                </a:cubicBezTo>
                <a:cubicBezTo>
                  <a:pt x="6764" y="8083"/>
                  <a:pt x="6930" y="8107"/>
                  <a:pt x="7109" y="8107"/>
                </a:cubicBezTo>
                <a:lnTo>
                  <a:pt x="7776" y="8107"/>
                </a:lnTo>
                <a:cubicBezTo>
                  <a:pt x="7859" y="8107"/>
                  <a:pt x="7942" y="8035"/>
                  <a:pt x="7942" y="7940"/>
                </a:cubicBezTo>
                <a:cubicBezTo>
                  <a:pt x="7942" y="7857"/>
                  <a:pt x="7859" y="7785"/>
                  <a:pt x="7776" y="7785"/>
                </a:cubicBezTo>
                <a:lnTo>
                  <a:pt x="7109" y="7785"/>
                </a:lnTo>
                <a:cubicBezTo>
                  <a:pt x="6966" y="7785"/>
                  <a:pt x="6835" y="7750"/>
                  <a:pt x="6716" y="7702"/>
                </a:cubicBezTo>
                <a:cubicBezTo>
                  <a:pt x="6597" y="7666"/>
                  <a:pt x="6478" y="7583"/>
                  <a:pt x="6371" y="7500"/>
                </a:cubicBezTo>
                <a:cubicBezTo>
                  <a:pt x="6228" y="7381"/>
                  <a:pt x="6049" y="7309"/>
                  <a:pt x="5859" y="7309"/>
                </a:cubicBezTo>
                <a:lnTo>
                  <a:pt x="4942" y="7309"/>
                </a:lnTo>
                <a:lnTo>
                  <a:pt x="4942" y="4987"/>
                </a:lnTo>
                <a:cubicBezTo>
                  <a:pt x="4942" y="4892"/>
                  <a:pt x="4871" y="4821"/>
                  <a:pt x="4775" y="4821"/>
                </a:cubicBezTo>
                <a:cubicBezTo>
                  <a:pt x="4692" y="4821"/>
                  <a:pt x="4621" y="4892"/>
                  <a:pt x="4621" y="4987"/>
                </a:cubicBezTo>
                <a:lnTo>
                  <a:pt x="4621" y="7619"/>
                </a:lnTo>
                <a:lnTo>
                  <a:pt x="3251" y="7619"/>
                </a:lnTo>
                <a:lnTo>
                  <a:pt x="3251" y="3166"/>
                </a:lnTo>
                <a:lnTo>
                  <a:pt x="4621" y="3166"/>
                </a:lnTo>
                <a:lnTo>
                  <a:pt x="4621" y="4309"/>
                </a:lnTo>
                <a:cubicBezTo>
                  <a:pt x="4621" y="4404"/>
                  <a:pt x="4692" y="4475"/>
                  <a:pt x="4775" y="4475"/>
                </a:cubicBezTo>
                <a:cubicBezTo>
                  <a:pt x="4871" y="4475"/>
                  <a:pt x="4942" y="4404"/>
                  <a:pt x="4942" y="4309"/>
                </a:cubicBezTo>
                <a:lnTo>
                  <a:pt x="4942" y="3475"/>
                </a:lnTo>
                <a:lnTo>
                  <a:pt x="5561" y="3475"/>
                </a:lnTo>
                <a:cubicBezTo>
                  <a:pt x="6049" y="3451"/>
                  <a:pt x="6526" y="3225"/>
                  <a:pt x="6847" y="2868"/>
                </a:cubicBezTo>
                <a:cubicBezTo>
                  <a:pt x="7597" y="2047"/>
                  <a:pt x="8538" y="951"/>
                  <a:pt x="8859" y="344"/>
                </a:cubicBezTo>
                <a:cubicBezTo>
                  <a:pt x="8877" y="337"/>
                  <a:pt x="8900" y="334"/>
                  <a:pt x="8928" y="334"/>
                </a:cubicBezTo>
                <a:cubicBezTo>
                  <a:pt x="8994" y="334"/>
                  <a:pt x="9085" y="351"/>
                  <a:pt x="9169" y="368"/>
                </a:cubicBezTo>
                <a:cubicBezTo>
                  <a:pt x="9443" y="534"/>
                  <a:pt x="9574" y="856"/>
                  <a:pt x="9502" y="1177"/>
                </a:cubicBezTo>
                <a:lnTo>
                  <a:pt x="8812" y="2797"/>
                </a:lnTo>
                <a:cubicBezTo>
                  <a:pt x="8800" y="2856"/>
                  <a:pt x="8800" y="2916"/>
                  <a:pt x="8835" y="2963"/>
                </a:cubicBezTo>
                <a:cubicBezTo>
                  <a:pt x="8859" y="2999"/>
                  <a:pt x="8919" y="3035"/>
                  <a:pt x="8978" y="3035"/>
                </a:cubicBezTo>
                <a:lnTo>
                  <a:pt x="10836" y="3035"/>
                </a:lnTo>
                <a:cubicBezTo>
                  <a:pt x="11074" y="3035"/>
                  <a:pt x="11276" y="3225"/>
                  <a:pt x="11276" y="3463"/>
                </a:cubicBezTo>
                <a:lnTo>
                  <a:pt x="11276" y="3523"/>
                </a:lnTo>
                <a:cubicBezTo>
                  <a:pt x="11276" y="3761"/>
                  <a:pt x="11074" y="3952"/>
                  <a:pt x="10836" y="3952"/>
                </a:cubicBezTo>
                <a:lnTo>
                  <a:pt x="9859" y="3952"/>
                </a:lnTo>
                <a:cubicBezTo>
                  <a:pt x="9764" y="3952"/>
                  <a:pt x="9693" y="4035"/>
                  <a:pt x="9693" y="4118"/>
                </a:cubicBezTo>
                <a:cubicBezTo>
                  <a:pt x="9693" y="4213"/>
                  <a:pt x="9764" y="4285"/>
                  <a:pt x="9859" y="4285"/>
                </a:cubicBezTo>
                <a:lnTo>
                  <a:pt x="10621" y="4285"/>
                </a:lnTo>
                <a:cubicBezTo>
                  <a:pt x="10859" y="4285"/>
                  <a:pt x="11038" y="4475"/>
                  <a:pt x="11038" y="4702"/>
                </a:cubicBezTo>
                <a:lnTo>
                  <a:pt x="11038" y="4785"/>
                </a:lnTo>
                <a:cubicBezTo>
                  <a:pt x="11038" y="5023"/>
                  <a:pt x="10836" y="5202"/>
                  <a:pt x="10621" y="5202"/>
                </a:cubicBezTo>
                <a:lnTo>
                  <a:pt x="9859" y="5202"/>
                </a:lnTo>
                <a:cubicBezTo>
                  <a:pt x="9764" y="5202"/>
                  <a:pt x="9693" y="5285"/>
                  <a:pt x="9693" y="5368"/>
                </a:cubicBezTo>
                <a:cubicBezTo>
                  <a:pt x="9693" y="5464"/>
                  <a:pt x="9764" y="5535"/>
                  <a:pt x="9859" y="5535"/>
                </a:cubicBezTo>
                <a:lnTo>
                  <a:pt x="10443" y="5535"/>
                </a:lnTo>
                <a:cubicBezTo>
                  <a:pt x="10657" y="5535"/>
                  <a:pt x="10859" y="5714"/>
                  <a:pt x="10859" y="5952"/>
                </a:cubicBezTo>
                <a:lnTo>
                  <a:pt x="10859" y="6071"/>
                </a:lnTo>
                <a:cubicBezTo>
                  <a:pt x="10859" y="6297"/>
                  <a:pt x="10681" y="6488"/>
                  <a:pt x="10443" y="6488"/>
                </a:cubicBezTo>
                <a:lnTo>
                  <a:pt x="9859" y="6488"/>
                </a:lnTo>
                <a:cubicBezTo>
                  <a:pt x="9764" y="6488"/>
                  <a:pt x="9693" y="6559"/>
                  <a:pt x="9693" y="6654"/>
                </a:cubicBezTo>
                <a:cubicBezTo>
                  <a:pt x="9693" y="6738"/>
                  <a:pt x="9764" y="6809"/>
                  <a:pt x="9859" y="6809"/>
                </a:cubicBezTo>
                <a:lnTo>
                  <a:pt x="10086" y="6809"/>
                </a:lnTo>
                <a:cubicBezTo>
                  <a:pt x="10288" y="6809"/>
                  <a:pt x="10467" y="6988"/>
                  <a:pt x="10467" y="7202"/>
                </a:cubicBezTo>
                <a:lnTo>
                  <a:pt x="10467" y="7369"/>
                </a:lnTo>
                <a:cubicBezTo>
                  <a:pt x="10467" y="7571"/>
                  <a:pt x="10288" y="7750"/>
                  <a:pt x="10086" y="7750"/>
                </a:cubicBezTo>
                <a:lnTo>
                  <a:pt x="8442" y="7750"/>
                </a:lnTo>
                <a:cubicBezTo>
                  <a:pt x="8359" y="7750"/>
                  <a:pt x="8276" y="7821"/>
                  <a:pt x="8276" y="7916"/>
                </a:cubicBezTo>
                <a:cubicBezTo>
                  <a:pt x="8276" y="8000"/>
                  <a:pt x="8359" y="8083"/>
                  <a:pt x="8442" y="8083"/>
                </a:cubicBezTo>
                <a:lnTo>
                  <a:pt x="10086" y="8083"/>
                </a:lnTo>
                <a:cubicBezTo>
                  <a:pt x="10478" y="8083"/>
                  <a:pt x="10812" y="7750"/>
                  <a:pt x="10812" y="7345"/>
                </a:cubicBezTo>
                <a:lnTo>
                  <a:pt x="10812" y="7214"/>
                </a:lnTo>
                <a:cubicBezTo>
                  <a:pt x="10812" y="7047"/>
                  <a:pt x="10764" y="6904"/>
                  <a:pt x="10681" y="6785"/>
                </a:cubicBezTo>
                <a:cubicBezTo>
                  <a:pt x="10979" y="6678"/>
                  <a:pt x="11181" y="6392"/>
                  <a:pt x="11181" y="6071"/>
                </a:cubicBezTo>
                <a:lnTo>
                  <a:pt x="11181" y="5952"/>
                </a:lnTo>
                <a:cubicBezTo>
                  <a:pt x="11181" y="5761"/>
                  <a:pt x="11109" y="5583"/>
                  <a:pt x="10990" y="5440"/>
                </a:cubicBezTo>
                <a:cubicBezTo>
                  <a:pt x="11217" y="5309"/>
                  <a:pt x="11371" y="5071"/>
                  <a:pt x="11371" y="4785"/>
                </a:cubicBezTo>
                <a:lnTo>
                  <a:pt x="11371" y="4702"/>
                </a:lnTo>
                <a:cubicBezTo>
                  <a:pt x="11371" y="4511"/>
                  <a:pt x="11300" y="4333"/>
                  <a:pt x="11181" y="4190"/>
                </a:cubicBezTo>
                <a:cubicBezTo>
                  <a:pt x="11431" y="4059"/>
                  <a:pt x="11598" y="3809"/>
                  <a:pt x="11598" y="3511"/>
                </a:cubicBezTo>
                <a:lnTo>
                  <a:pt x="11598" y="3451"/>
                </a:lnTo>
                <a:cubicBezTo>
                  <a:pt x="11610" y="3023"/>
                  <a:pt x="11276" y="2678"/>
                  <a:pt x="10836" y="2678"/>
                </a:cubicBezTo>
                <a:lnTo>
                  <a:pt x="9228" y="2678"/>
                </a:lnTo>
                <a:lnTo>
                  <a:pt x="9824" y="1273"/>
                </a:lnTo>
                <a:cubicBezTo>
                  <a:pt x="9824" y="1273"/>
                  <a:pt x="9824" y="1261"/>
                  <a:pt x="9847" y="1261"/>
                </a:cubicBezTo>
                <a:cubicBezTo>
                  <a:pt x="9978" y="784"/>
                  <a:pt x="9764" y="296"/>
                  <a:pt x="9335" y="58"/>
                </a:cubicBezTo>
                <a:cubicBezTo>
                  <a:pt x="9324" y="46"/>
                  <a:pt x="9312" y="46"/>
                  <a:pt x="9288" y="46"/>
                </a:cubicBezTo>
                <a:cubicBezTo>
                  <a:pt x="9196" y="25"/>
                  <a:pt x="9071" y="1"/>
                  <a:pt x="895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0" name="Google Shape;1070;p52"/>
          <p:cNvGrpSpPr/>
          <p:nvPr/>
        </p:nvGrpSpPr>
        <p:grpSpPr>
          <a:xfrm>
            <a:off x="7352484" y="3549241"/>
            <a:ext cx="220576" cy="345703"/>
            <a:chOff x="8428900" y="4287435"/>
            <a:chExt cx="207172" cy="321077"/>
          </a:xfrm>
        </p:grpSpPr>
        <p:sp>
          <p:nvSpPr>
            <p:cNvPr id="1071" name="Google Shape;1071;p52"/>
            <p:cNvSpPr/>
            <p:nvPr/>
          </p:nvSpPr>
          <p:spPr>
            <a:xfrm rot="10800000">
              <a:off x="8548625" y="4521052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" name="Google Shape;1072;p52"/>
            <p:cNvSpPr/>
            <p:nvPr/>
          </p:nvSpPr>
          <p:spPr>
            <a:xfrm rot="10800000">
              <a:off x="8428900" y="4521052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" name="Google Shape;1073;p52"/>
            <p:cNvSpPr/>
            <p:nvPr/>
          </p:nvSpPr>
          <p:spPr>
            <a:xfrm rot="10800000">
              <a:off x="8428900" y="4404250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4" name="Google Shape;1074;p52"/>
            <p:cNvSpPr/>
            <p:nvPr/>
          </p:nvSpPr>
          <p:spPr>
            <a:xfrm rot="10800000">
              <a:off x="8548625" y="4287435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8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Google Shape;1079;p53"/>
          <p:cNvSpPr txBox="1"/>
          <p:nvPr>
            <p:ph type="title"/>
          </p:nvPr>
        </p:nvSpPr>
        <p:spPr>
          <a:xfrm>
            <a:off x="3098400" y="962175"/>
            <a:ext cx="4279200" cy="1143000"/>
          </a:xfrm>
          <a:prstGeom prst="rect">
            <a:avLst/>
          </a:prstGeom>
        </p:spPr>
        <p:txBody>
          <a:bodyPr anchorCtr="0" anchor="ctr" bIns="228600" lIns="228600" spcFirstLastPara="1" rIns="228600" wrap="square" tIns="2286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Considerations</a:t>
            </a:r>
            <a:endParaRPr/>
          </a:p>
        </p:txBody>
      </p:sp>
      <p:sp>
        <p:nvSpPr>
          <p:cNvPr id="1080" name="Google Shape;1080;p53"/>
          <p:cNvSpPr txBox="1"/>
          <p:nvPr>
            <p:ph idx="1" type="subTitle"/>
          </p:nvPr>
        </p:nvSpPr>
        <p:spPr>
          <a:xfrm>
            <a:off x="3098400" y="2100825"/>
            <a:ext cx="4279200" cy="2048400"/>
          </a:xfrm>
          <a:prstGeom prst="rect">
            <a:avLst/>
          </a:prstGeom>
        </p:spPr>
        <p:txBody>
          <a:bodyPr anchorCtr="0" anchor="t" bIns="228600" lIns="228600" spcFirstLastPara="1" rIns="2286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Security </a:t>
            </a: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is important whenever dealing with the swapping and exchange of user funds with common concerns being:  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b="1"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Front-running attacks:</a:t>
            </a: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Malicious actors exploiting pending transactions 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b="1"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Smart contract vulnerabilities:</a:t>
            </a: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Coding errors or logic flaws in the aggregator's or underlying DEXs' contracts 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b="1"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Oracle manipulation:</a:t>
            </a: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If price feeds are compromised, leading to incorrect trade executions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081" name="Google Shape;1081;p53"/>
          <p:cNvSpPr/>
          <p:nvPr/>
        </p:nvSpPr>
        <p:spPr>
          <a:xfrm>
            <a:off x="1766400" y="962175"/>
            <a:ext cx="1332000" cy="31872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82" name="Google Shape;1082;p53"/>
          <p:cNvGrpSpPr/>
          <p:nvPr/>
        </p:nvGrpSpPr>
        <p:grpSpPr>
          <a:xfrm>
            <a:off x="2209454" y="1259061"/>
            <a:ext cx="445871" cy="576979"/>
            <a:chOff x="3119678" y="3360146"/>
            <a:chExt cx="269343" cy="348543"/>
          </a:xfrm>
        </p:grpSpPr>
        <p:sp>
          <p:nvSpPr>
            <p:cNvPr id="1083" name="Google Shape;1083;p53"/>
            <p:cNvSpPr/>
            <p:nvPr/>
          </p:nvSpPr>
          <p:spPr>
            <a:xfrm>
              <a:off x="3268289" y="3498271"/>
              <a:ext cx="43782" cy="46728"/>
            </a:xfrm>
            <a:custGeom>
              <a:rect b="b" l="l" r="r" t="t"/>
              <a:pathLst>
                <a:path extrusionOk="0" h="1475" w="1382">
                  <a:moveTo>
                    <a:pt x="196" y="0"/>
                  </a:moveTo>
                  <a:cubicBezTo>
                    <a:pt x="137" y="0"/>
                    <a:pt x="81" y="35"/>
                    <a:pt x="48" y="93"/>
                  </a:cubicBezTo>
                  <a:cubicBezTo>
                    <a:pt x="0" y="164"/>
                    <a:pt x="36" y="272"/>
                    <a:pt x="119" y="319"/>
                  </a:cubicBezTo>
                  <a:cubicBezTo>
                    <a:pt x="584" y="557"/>
                    <a:pt x="905" y="926"/>
                    <a:pt x="1048" y="1355"/>
                  </a:cubicBezTo>
                  <a:cubicBezTo>
                    <a:pt x="1060" y="1438"/>
                    <a:pt x="1131" y="1474"/>
                    <a:pt x="1191" y="1474"/>
                  </a:cubicBezTo>
                  <a:cubicBezTo>
                    <a:pt x="1203" y="1474"/>
                    <a:pt x="1227" y="1474"/>
                    <a:pt x="1239" y="1462"/>
                  </a:cubicBezTo>
                  <a:cubicBezTo>
                    <a:pt x="1322" y="1415"/>
                    <a:pt x="1381" y="1331"/>
                    <a:pt x="1358" y="1236"/>
                  </a:cubicBezTo>
                  <a:cubicBezTo>
                    <a:pt x="1191" y="736"/>
                    <a:pt x="810" y="284"/>
                    <a:pt x="274" y="22"/>
                  </a:cubicBezTo>
                  <a:cubicBezTo>
                    <a:pt x="249" y="7"/>
                    <a:pt x="222" y="0"/>
                    <a:pt x="19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4" name="Google Shape;1084;p53"/>
            <p:cNvSpPr/>
            <p:nvPr/>
          </p:nvSpPr>
          <p:spPr>
            <a:xfrm>
              <a:off x="3147208" y="3475176"/>
              <a:ext cx="214664" cy="233513"/>
            </a:xfrm>
            <a:custGeom>
              <a:rect b="b" l="l" r="r" t="t"/>
              <a:pathLst>
                <a:path extrusionOk="0" h="7371" w="6776">
                  <a:moveTo>
                    <a:pt x="3537" y="4608"/>
                  </a:moveTo>
                  <a:lnTo>
                    <a:pt x="3537" y="4989"/>
                  </a:lnTo>
                  <a:lnTo>
                    <a:pt x="3179" y="4989"/>
                  </a:lnTo>
                  <a:lnTo>
                    <a:pt x="3179" y="4608"/>
                  </a:lnTo>
                  <a:cubicBezTo>
                    <a:pt x="3239" y="4620"/>
                    <a:pt x="3298" y="4620"/>
                    <a:pt x="3358" y="4620"/>
                  </a:cubicBezTo>
                  <a:cubicBezTo>
                    <a:pt x="3417" y="4620"/>
                    <a:pt x="3477" y="4620"/>
                    <a:pt x="3537" y="4608"/>
                  </a:cubicBezTo>
                  <a:close/>
                  <a:moveTo>
                    <a:pt x="5977" y="5299"/>
                  </a:moveTo>
                  <a:lnTo>
                    <a:pt x="5977" y="5763"/>
                  </a:lnTo>
                  <a:lnTo>
                    <a:pt x="798" y="5763"/>
                  </a:lnTo>
                  <a:lnTo>
                    <a:pt x="798" y="5299"/>
                  </a:lnTo>
                  <a:close/>
                  <a:moveTo>
                    <a:pt x="3406" y="0"/>
                  </a:moveTo>
                  <a:cubicBezTo>
                    <a:pt x="2751" y="0"/>
                    <a:pt x="2132" y="262"/>
                    <a:pt x="1667" y="715"/>
                  </a:cubicBezTo>
                  <a:cubicBezTo>
                    <a:pt x="1203" y="1179"/>
                    <a:pt x="953" y="1798"/>
                    <a:pt x="953" y="2465"/>
                  </a:cubicBezTo>
                  <a:lnTo>
                    <a:pt x="953" y="2715"/>
                  </a:lnTo>
                  <a:cubicBezTo>
                    <a:pt x="953" y="2798"/>
                    <a:pt x="1024" y="2882"/>
                    <a:pt x="1120" y="2882"/>
                  </a:cubicBezTo>
                  <a:cubicBezTo>
                    <a:pt x="1203" y="2882"/>
                    <a:pt x="1274" y="2798"/>
                    <a:pt x="1274" y="2715"/>
                  </a:cubicBezTo>
                  <a:lnTo>
                    <a:pt x="1274" y="2465"/>
                  </a:lnTo>
                  <a:cubicBezTo>
                    <a:pt x="1274" y="1894"/>
                    <a:pt x="1501" y="1358"/>
                    <a:pt x="1905" y="953"/>
                  </a:cubicBezTo>
                  <a:cubicBezTo>
                    <a:pt x="2310" y="548"/>
                    <a:pt x="2846" y="334"/>
                    <a:pt x="3406" y="334"/>
                  </a:cubicBezTo>
                  <a:cubicBezTo>
                    <a:pt x="4584" y="334"/>
                    <a:pt x="5549" y="1286"/>
                    <a:pt x="5549" y="2477"/>
                  </a:cubicBezTo>
                  <a:lnTo>
                    <a:pt x="5549" y="4989"/>
                  </a:lnTo>
                  <a:lnTo>
                    <a:pt x="3882" y="4989"/>
                  </a:lnTo>
                  <a:lnTo>
                    <a:pt x="3882" y="4489"/>
                  </a:lnTo>
                  <a:cubicBezTo>
                    <a:pt x="4060" y="4382"/>
                    <a:pt x="4215" y="4203"/>
                    <a:pt x="4299" y="3989"/>
                  </a:cubicBezTo>
                  <a:cubicBezTo>
                    <a:pt x="4334" y="3906"/>
                    <a:pt x="4287" y="3810"/>
                    <a:pt x="4215" y="3787"/>
                  </a:cubicBezTo>
                  <a:cubicBezTo>
                    <a:pt x="4193" y="3778"/>
                    <a:pt x="4171" y="3775"/>
                    <a:pt x="4149" y="3775"/>
                  </a:cubicBezTo>
                  <a:cubicBezTo>
                    <a:pt x="4079" y="3775"/>
                    <a:pt x="4019" y="3815"/>
                    <a:pt x="4001" y="3870"/>
                  </a:cubicBezTo>
                  <a:cubicBezTo>
                    <a:pt x="3941" y="4037"/>
                    <a:pt x="3822" y="4156"/>
                    <a:pt x="3668" y="4227"/>
                  </a:cubicBezTo>
                  <a:lnTo>
                    <a:pt x="3656" y="4227"/>
                  </a:lnTo>
                  <a:cubicBezTo>
                    <a:pt x="3572" y="4263"/>
                    <a:pt x="3477" y="4287"/>
                    <a:pt x="3394" y="4287"/>
                  </a:cubicBezTo>
                  <a:cubicBezTo>
                    <a:pt x="3036" y="4287"/>
                    <a:pt x="2739" y="3989"/>
                    <a:pt x="2739" y="3632"/>
                  </a:cubicBezTo>
                  <a:cubicBezTo>
                    <a:pt x="2739" y="3275"/>
                    <a:pt x="3036" y="2977"/>
                    <a:pt x="3394" y="2977"/>
                  </a:cubicBezTo>
                  <a:cubicBezTo>
                    <a:pt x="3644" y="2977"/>
                    <a:pt x="3882" y="3132"/>
                    <a:pt x="3989" y="3370"/>
                  </a:cubicBezTo>
                  <a:cubicBezTo>
                    <a:pt x="4006" y="3421"/>
                    <a:pt x="4067" y="3461"/>
                    <a:pt x="4126" y="3461"/>
                  </a:cubicBezTo>
                  <a:cubicBezTo>
                    <a:pt x="4149" y="3461"/>
                    <a:pt x="4171" y="3455"/>
                    <a:pt x="4191" y="3441"/>
                  </a:cubicBezTo>
                  <a:cubicBezTo>
                    <a:pt x="4263" y="3418"/>
                    <a:pt x="4310" y="3310"/>
                    <a:pt x="4263" y="3239"/>
                  </a:cubicBezTo>
                  <a:cubicBezTo>
                    <a:pt x="4108" y="2894"/>
                    <a:pt x="3763" y="2667"/>
                    <a:pt x="3370" y="2667"/>
                  </a:cubicBezTo>
                  <a:cubicBezTo>
                    <a:pt x="2834" y="2667"/>
                    <a:pt x="2394" y="3096"/>
                    <a:pt x="2394" y="3656"/>
                  </a:cubicBezTo>
                  <a:cubicBezTo>
                    <a:pt x="2394" y="4013"/>
                    <a:pt x="2584" y="4322"/>
                    <a:pt x="2870" y="4489"/>
                  </a:cubicBezTo>
                  <a:lnTo>
                    <a:pt x="2870" y="4989"/>
                  </a:lnTo>
                  <a:lnTo>
                    <a:pt x="1262" y="4989"/>
                  </a:lnTo>
                  <a:lnTo>
                    <a:pt x="1262" y="3358"/>
                  </a:lnTo>
                  <a:cubicBezTo>
                    <a:pt x="1262" y="3263"/>
                    <a:pt x="1191" y="3191"/>
                    <a:pt x="1096" y="3191"/>
                  </a:cubicBezTo>
                  <a:cubicBezTo>
                    <a:pt x="1012" y="3191"/>
                    <a:pt x="941" y="3263"/>
                    <a:pt x="941" y="3358"/>
                  </a:cubicBezTo>
                  <a:lnTo>
                    <a:pt x="941" y="4989"/>
                  </a:lnTo>
                  <a:lnTo>
                    <a:pt x="655" y="4989"/>
                  </a:lnTo>
                  <a:cubicBezTo>
                    <a:pt x="560" y="4989"/>
                    <a:pt x="489" y="5061"/>
                    <a:pt x="489" y="5156"/>
                  </a:cubicBezTo>
                  <a:lnTo>
                    <a:pt x="489" y="5775"/>
                  </a:lnTo>
                  <a:lnTo>
                    <a:pt x="167" y="5775"/>
                  </a:lnTo>
                  <a:cubicBezTo>
                    <a:pt x="72" y="5775"/>
                    <a:pt x="0" y="5858"/>
                    <a:pt x="0" y="5942"/>
                  </a:cubicBezTo>
                  <a:lnTo>
                    <a:pt x="0" y="7204"/>
                  </a:lnTo>
                  <a:cubicBezTo>
                    <a:pt x="0" y="7299"/>
                    <a:pt x="72" y="7370"/>
                    <a:pt x="167" y="7370"/>
                  </a:cubicBezTo>
                  <a:lnTo>
                    <a:pt x="3918" y="7370"/>
                  </a:lnTo>
                  <a:cubicBezTo>
                    <a:pt x="4001" y="7370"/>
                    <a:pt x="4072" y="7299"/>
                    <a:pt x="4072" y="7204"/>
                  </a:cubicBezTo>
                  <a:cubicBezTo>
                    <a:pt x="4072" y="7120"/>
                    <a:pt x="4001" y="7049"/>
                    <a:pt x="3918" y="7049"/>
                  </a:cubicBezTo>
                  <a:lnTo>
                    <a:pt x="322" y="7049"/>
                  </a:lnTo>
                  <a:lnTo>
                    <a:pt x="322" y="6108"/>
                  </a:lnTo>
                  <a:lnTo>
                    <a:pt x="6442" y="6108"/>
                  </a:lnTo>
                  <a:lnTo>
                    <a:pt x="6442" y="7049"/>
                  </a:lnTo>
                  <a:lnTo>
                    <a:pt x="4537" y="7049"/>
                  </a:lnTo>
                  <a:cubicBezTo>
                    <a:pt x="4453" y="7049"/>
                    <a:pt x="4370" y="7120"/>
                    <a:pt x="4370" y="7204"/>
                  </a:cubicBezTo>
                  <a:cubicBezTo>
                    <a:pt x="4370" y="7299"/>
                    <a:pt x="4453" y="7370"/>
                    <a:pt x="4537" y="7370"/>
                  </a:cubicBezTo>
                  <a:lnTo>
                    <a:pt x="6608" y="7370"/>
                  </a:lnTo>
                  <a:cubicBezTo>
                    <a:pt x="6692" y="7370"/>
                    <a:pt x="6775" y="7299"/>
                    <a:pt x="6775" y="7204"/>
                  </a:cubicBezTo>
                  <a:lnTo>
                    <a:pt x="6775" y="5942"/>
                  </a:lnTo>
                  <a:cubicBezTo>
                    <a:pt x="6775" y="5835"/>
                    <a:pt x="6716" y="5763"/>
                    <a:pt x="6620" y="5763"/>
                  </a:cubicBezTo>
                  <a:lnTo>
                    <a:pt x="6311" y="5763"/>
                  </a:lnTo>
                  <a:lnTo>
                    <a:pt x="6311" y="5144"/>
                  </a:lnTo>
                  <a:cubicBezTo>
                    <a:pt x="6311" y="5049"/>
                    <a:pt x="6239" y="4977"/>
                    <a:pt x="6144" y="4977"/>
                  </a:cubicBezTo>
                  <a:lnTo>
                    <a:pt x="5858" y="4977"/>
                  </a:lnTo>
                  <a:lnTo>
                    <a:pt x="5858" y="2465"/>
                  </a:lnTo>
                  <a:cubicBezTo>
                    <a:pt x="5858" y="1108"/>
                    <a:pt x="4763" y="0"/>
                    <a:pt x="34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" name="Google Shape;1085;p53"/>
            <p:cNvSpPr/>
            <p:nvPr/>
          </p:nvSpPr>
          <p:spPr>
            <a:xfrm>
              <a:off x="3249408" y="3360146"/>
              <a:ext cx="10613" cy="97321"/>
            </a:xfrm>
            <a:custGeom>
              <a:rect b="b" l="l" r="r" t="t"/>
              <a:pathLst>
                <a:path extrusionOk="0" h="3072" w="335">
                  <a:moveTo>
                    <a:pt x="168" y="0"/>
                  </a:moveTo>
                  <a:cubicBezTo>
                    <a:pt x="72" y="0"/>
                    <a:pt x="1" y="83"/>
                    <a:pt x="1" y="167"/>
                  </a:cubicBezTo>
                  <a:lnTo>
                    <a:pt x="1" y="2905"/>
                  </a:lnTo>
                  <a:cubicBezTo>
                    <a:pt x="1" y="3000"/>
                    <a:pt x="72" y="3072"/>
                    <a:pt x="168" y="3072"/>
                  </a:cubicBezTo>
                  <a:cubicBezTo>
                    <a:pt x="251" y="3072"/>
                    <a:pt x="334" y="3000"/>
                    <a:pt x="334" y="2905"/>
                  </a:cubicBezTo>
                  <a:lnTo>
                    <a:pt x="334" y="167"/>
                  </a:lnTo>
                  <a:cubicBezTo>
                    <a:pt x="334" y="83"/>
                    <a:pt x="251" y="0"/>
                    <a:pt x="1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" name="Google Shape;1086;p53"/>
            <p:cNvSpPr/>
            <p:nvPr/>
          </p:nvSpPr>
          <p:spPr>
            <a:xfrm>
              <a:off x="3175879" y="3377919"/>
              <a:ext cx="54331" cy="86740"/>
            </a:xfrm>
            <a:custGeom>
              <a:rect b="b" l="l" r="r" t="t"/>
              <a:pathLst>
                <a:path extrusionOk="0" h="2738" w="1715">
                  <a:moveTo>
                    <a:pt x="188" y="1"/>
                  </a:moveTo>
                  <a:cubicBezTo>
                    <a:pt x="161" y="1"/>
                    <a:pt x="134" y="8"/>
                    <a:pt x="107" y="22"/>
                  </a:cubicBezTo>
                  <a:cubicBezTo>
                    <a:pt x="36" y="70"/>
                    <a:pt x="0" y="153"/>
                    <a:pt x="48" y="249"/>
                  </a:cubicBezTo>
                  <a:lnTo>
                    <a:pt x="1381" y="2642"/>
                  </a:lnTo>
                  <a:cubicBezTo>
                    <a:pt x="1417" y="2701"/>
                    <a:pt x="1477" y="2737"/>
                    <a:pt x="1524" y="2737"/>
                  </a:cubicBezTo>
                  <a:cubicBezTo>
                    <a:pt x="1548" y="2737"/>
                    <a:pt x="1584" y="2737"/>
                    <a:pt x="1596" y="2713"/>
                  </a:cubicBezTo>
                  <a:cubicBezTo>
                    <a:pt x="1679" y="2654"/>
                    <a:pt x="1715" y="2559"/>
                    <a:pt x="1667" y="2475"/>
                  </a:cubicBezTo>
                  <a:lnTo>
                    <a:pt x="334" y="82"/>
                  </a:lnTo>
                  <a:cubicBezTo>
                    <a:pt x="301" y="33"/>
                    <a:pt x="246" y="1"/>
                    <a:pt x="18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" name="Google Shape;1087;p53"/>
            <p:cNvSpPr/>
            <p:nvPr/>
          </p:nvSpPr>
          <p:spPr>
            <a:xfrm>
              <a:off x="3119678" y="3429399"/>
              <a:ext cx="89401" cy="50720"/>
            </a:xfrm>
            <a:custGeom>
              <a:rect b="b" l="l" r="r" t="t"/>
              <a:pathLst>
                <a:path extrusionOk="0" h="1601" w="2822">
                  <a:moveTo>
                    <a:pt x="200" y="0"/>
                  </a:moveTo>
                  <a:cubicBezTo>
                    <a:pt x="142" y="0"/>
                    <a:pt x="81" y="27"/>
                    <a:pt x="48" y="76"/>
                  </a:cubicBezTo>
                  <a:cubicBezTo>
                    <a:pt x="0" y="160"/>
                    <a:pt x="36" y="255"/>
                    <a:pt x="107" y="302"/>
                  </a:cubicBezTo>
                  <a:lnTo>
                    <a:pt x="2536" y="1588"/>
                  </a:lnTo>
                  <a:cubicBezTo>
                    <a:pt x="2560" y="1600"/>
                    <a:pt x="2584" y="1600"/>
                    <a:pt x="2608" y="1600"/>
                  </a:cubicBezTo>
                  <a:cubicBezTo>
                    <a:pt x="2667" y="1600"/>
                    <a:pt x="2727" y="1565"/>
                    <a:pt x="2762" y="1505"/>
                  </a:cubicBezTo>
                  <a:cubicBezTo>
                    <a:pt x="2822" y="1445"/>
                    <a:pt x="2786" y="1350"/>
                    <a:pt x="2703" y="1303"/>
                  </a:cubicBezTo>
                  <a:lnTo>
                    <a:pt x="274" y="17"/>
                  </a:lnTo>
                  <a:cubicBezTo>
                    <a:pt x="252" y="6"/>
                    <a:pt x="226" y="0"/>
                    <a:pt x="20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" name="Google Shape;1088;p53"/>
            <p:cNvSpPr/>
            <p:nvPr/>
          </p:nvSpPr>
          <p:spPr>
            <a:xfrm>
              <a:off x="3279219" y="3377919"/>
              <a:ext cx="54363" cy="85980"/>
            </a:xfrm>
            <a:custGeom>
              <a:rect b="b" l="l" r="r" t="t"/>
              <a:pathLst>
                <a:path extrusionOk="0" h="2714" w="1716">
                  <a:moveTo>
                    <a:pt x="1533" y="1"/>
                  </a:moveTo>
                  <a:cubicBezTo>
                    <a:pt x="1475" y="1"/>
                    <a:pt x="1414" y="33"/>
                    <a:pt x="1382" y="82"/>
                  </a:cubicBezTo>
                  <a:lnTo>
                    <a:pt x="48" y="2475"/>
                  </a:lnTo>
                  <a:cubicBezTo>
                    <a:pt x="1" y="2559"/>
                    <a:pt x="24" y="2654"/>
                    <a:pt x="108" y="2701"/>
                  </a:cubicBezTo>
                  <a:cubicBezTo>
                    <a:pt x="132" y="2713"/>
                    <a:pt x="143" y="2713"/>
                    <a:pt x="179" y="2713"/>
                  </a:cubicBezTo>
                  <a:cubicBezTo>
                    <a:pt x="239" y="2713"/>
                    <a:pt x="286" y="2689"/>
                    <a:pt x="310" y="2630"/>
                  </a:cubicBezTo>
                  <a:lnTo>
                    <a:pt x="1656" y="237"/>
                  </a:lnTo>
                  <a:cubicBezTo>
                    <a:pt x="1715" y="153"/>
                    <a:pt x="1679" y="70"/>
                    <a:pt x="1608" y="22"/>
                  </a:cubicBezTo>
                  <a:cubicBezTo>
                    <a:pt x="1585" y="8"/>
                    <a:pt x="1560" y="1"/>
                    <a:pt x="153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" name="Google Shape;1089;p53"/>
            <p:cNvSpPr/>
            <p:nvPr/>
          </p:nvSpPr>
          <p:spPr>
            <a:xfrm>
              <a:off x="3300349" y="3429399"/>
              <a:ext cx="88672" cy="51100"/>
            </a:xfrm>
            <a:custGeom>
              <a:rect b="b" l="l" r="r" t="t"/>
              <a:pathLst>
                <a:path extrusionOk="0" h="1613" w="2799">
                  <a:moveTo>
                    <a:pt x="2615" y="0"/>
                  </a:moveTo>
                  <a:cubicBezTo>
                    <a:pt x="2589" y="0"/>
                    <a:pt x="2562" y="6"/>
                    <a:pt x="2536" y="17"/>
                  </a:cubicBezTo>
                  <a:lnTo>
                    <a:pt x="107" y="1303"/>
                  </a:lnTo>
                  <a:cubicBezTo>
                    <a:pt x="36" y="1350"/>
                    <a:pt x="0" y="1434"/>
                    <a:pt x="48" y="1529"/>
                  </a:cubicBezTo>
                  <a:cubicBezTo>
                    <a:pt x="72" y="1588"/>
                    <a:pt x="131" y="1612"/>
                    <a:pt x="191" y="1612"/>
                  </a:cubicBezTo>
                  <a:cubicBezTo>
                    <a:pt x="227" y="1612"/>
                    <a:pt x="238" y="1612"/>
                    <a:pt x="274" y="1600"/>
                  </a:cubicBezTo>
                  <a:lnTo>
                    <a:pt x="2691" y="314"/>
                  </a:lnTo>
                  <a:cubicBezTo>
                    <a:pt x="2774" y="255"/>
                    <a:pt x="2798" y="172"/>
                    <a:pt x="2751" y="76"/>
                  </a:cubicBezTo>
                  <a:cubicBezTo>
                    <a:pt x="2726" y="27"/>
                    <a:pt x="2673" y="0"/>
                    <a:pt x="261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90" name="Google Shape;1090;p53"/>
          <p:cNvGrpSpPr/>
          <p:nvPr/>
        </p:nvGrpSpPr>
        <p:grpSpPr>
          <a:xfrm flipH="1">
            <a:off x="1928725" y="3635297"/>
            <a:ext cx="207172" cy="321077"/>
            <a:chOff x="8428900" y="4287435"/>
            <a:chExt cx="207172" cy="321077"/>
          </a:xfrm>
        </p:grpSpPr>
        <p:sp>
          <p:nvSpPr>
            <p:cNvPr id="1091" name="Google Shape;1091;p53"/>
            <p:cNvSpPr/>
            <p:nvPr/>
          </p:nvSpPr>
          <p:spPr>
            <a:xfrm rot="10800000">
              <a:off x="8548625" y="4521052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2" name="Google Shape;1092;p53"/>
            <p:cNvSpPr/>
            <p:nvPr/>
          </p:nvSpPr>
          <p:spPr>
            <a:xfrm rot="10800000">
              <a:off x="8428900" y="4521052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3" name="Google Shape;1093;p53"/>
            <p:cNvSpPr/>
            <p:nvPr/>
          </p:nvSpPr>
          <p:spPr>
            <a:xfrm rot="10800000">
              <a:off x="8428900" y="4404250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4" name="Google Shape;1094;p53"/>
            <p:cNvSpPr/>
            <p:nvPr/>
          </p:nvSpPr>
          <p:spPr>
            <a:xfrm rot="10800000">
              <a:off x="8548625" y="4287435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8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Google Shape;1099;p54"/>
          <p:cNvSpPr/>
          <p:nvPr/>
        </p:nvSpPr>
        <p:spPr>
          <a:xfrm>
            <a:off x="1128626" y="1223538"/>
            <a:ext cx="1438500" cy="26964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0" name="Google Shape;1100;p54"/>
          <p:cNvSpPr txBox="1"/>
          <p:nvPr>
            <p:ph type="title"/>
          </p:nvPr>
        </p:nvSpPr>
        <p:spPr>
          <a:xfrm>
            <a:off x="2559850" y="1223538"/>
            <a:ext cx="5455500" cy="967500"/>
          </a:xfrm>
          <a:prstGeom prst="rect">
            <a:avLst/>
          </a:prstGeom>
        </p:spPr>
        <p:txBody>
          <a:bodyPr anchorCtr="0" anchor="ctr" bIns="228600" lIns="228600" spcFirstLastPara="1" rIns="228600" wrap="square" tIns="2286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GAS OPTIMIZATION TECHNIQUES</a:t>
            </a:r>
            <a:endParaRPr i="1">
              <a:solidFill>
                <a:schemeClr val="accent2"/>
              </a:solidFill>
            </a:endParaRPr>
          </a:p>
        </p:txBody>
      </p:sp>
      <p:sp>
        <p:nvSpPr>
          <p:cNvPr id="1101" name="Google Shape;1101;p54"/>
          <p:cNvSpPr txBox="1"/>
          <p:nvPr>
            <p:ph idx="1" type="subTitle"/>
          </p:nvPr>
        </p:nvSpPr>
        <p:spPr>
          <a:xfrm>
            <a:off x="2555163" y="2191053"/>
            <a:ext cx="5455500" cy="1728900"/>
          </a:xfrm>
          <a:prstGeom prst="rect">
            <a:avLst/>
          </a:prstGeom>
        </p:spPr>
        <p:txBody>
          <a:bodyPr anchorCtr="0" anchor="ctr" bIns="228600" lIns="228600" spcFirstLastPara="1" rIns="228600" wrap="square" tIns="228600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b="1"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Efficient smart contract design:</a:t>
            </a: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Minimize complexity and optimize gas 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b="1"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Transaction batching:</a:t>
            </a: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Grouping transactions, reducing overhead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b="1"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Leveraging gas tokens:</a:t>
            </a: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Using tokens that can be redeemed to offset gas costs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b="1"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Exploring Layer-2 solutions:</a:t>
            </a: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Utilizing scaling solutions to reduce gas fees on the main blockchain </a:t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1102" name="Google Shape;1102;p54"/>
          <p:cNvGrpSpPr/>
          <p:nvPr/>
        </p:nvGrpSpPr>
        <p:grpSpPr>
          <a:xfrm flipH="1">
            <a:off x="1357213" y="3435260"/>
            <a:ext cx="207172" cy="321077"/>
            <a:chOff x="8428900" y="4287435"/>
            <a:chExt cx="207172" cy="321077"/>
          </a:xfrm>
        </p:grpSpPr>
        <p:sp>
          <p:nvSpPr>
            <p:cNvPr id="1103" name="Google Shape;1103;p54"/>
            <p:cNvSpPr/>
            <p:nvPr/>
          </p:nvSpPr>
          <p:spPr>
            <a:xfrm rot="10800000">
              <a:off x="8548625" y="4521052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" name="Google Shape;1104;p54"/>
            <p:cNvSpPr/>
            <p:nvPr/>
          </p:nvSpPr>
          <p:spPr>
            <a:xfrm rot="10800000">
              <a:off x="8428900" y="4521052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5" name="Google Shape;1105;p54"/>
            <p:cNvSpPr/>
            <p:nvPr/>
          </p:nvSpPr>
          <p:spPr>
            <a:xfrm rot="10800000">
              <a:off x="8428900" y="4404250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6" name="Google Shape;1106;p54"/>
            <p:cNvSpPr/>
            <p:nvPr/>
          </p:nvSpPr>
          <p:spPr>
            <a:xfrm rot="10800000">
              <a:off x="8548625" y="4287435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07" name="Google Shape;1107;p54"/>
          <p:cNvGrpSpPr/>
          <p:nvPr/>
        </p:nvGrpSpPr>
        <p:grpSpPr>
          <a:xfrm>
            <a:off x="1603313" y="2123690"/>
            <a:ext cx="489125" cy="602170"/>
            <a:chOff x="3584201" y="4294996"/>
            <a:chExt cx="267574" cy="329415"/>
          </a:xfrm>
        </p:grpSpPr>
        <p:sp>
          <p:nvSpPr>
            <p:cNvPr id="1108" name="Google Shape;1108;p54"/>
            <p:cNvSpPr/>
            <p:nvPr/>
          </p:nvSpPr>
          <p:spPr>
            <a:xfrm>
              <a:off x="3584201" y="4294996"/>
              <a:ext cx="267574" cy="329415"/>
            </a:xfrm>
            <a:custGeom>
              <a:rect b="b" l="l" r="r" t="t"/>
              <a:pathLst>
                <a:path extrusionOk="0" h="10350" w="8407">
                  <a:moveTo>
                    <a:pt x="4191" y="321"/>
                  </a:moveTo>
                  <a:lnTo>
                    <a:pt x="8097" y="1095"/>
                  </a:lnTo>
                  <a:lnTo>
                    <a:pt x="8097" y="6727"/>
                  </a:lnTo>
                  <a:lnTo>
                    <a:pt x="4191" y="10001"/>
                  </a:lnTo>
                  <a:lnTo>
                    <a:pt x="298" y="6727"/>
                  </a:lnTo>
                  <a:lnTo>
                    <a:pt x="298" y="1095"/>
                  </a:lnTo>
                  <a:lnTo>
                    <a:pt x="4191" y="321"/>
                  </a:lnTo>
                  <a:close/>
                  <a:moveTo>
                    <a:pt x="4168" y="0"/>
                  </a:moveTo>
                  <a:lnTo>
                    <a:pt x="120" y="810"/>
                  </a:lnTo>
                  <a:cubicBezTo>
                    <a:pt x="48" y="822"/>
                    <a:pt x="0" y="881"/>
                    <a:pt x="0" y="953"/>
                  </a:cubicBezTo>
                  <a:lnTo>
                    <a:pt x="0" y="6787"/>
                  </a:lnTo>
                  <a:cubicBezTo>
                    <a:pt x="0" y="6834"/>
                    <a:pt x="12" y="6882"/>
                    <a:pt x="60" y="6906"/>
                  </a:cubicBezTo>
                  <a:lnTo>
                    <a:pt x="4108" y="10323"/>
                  </a:lnTo>
                  <a:cubicBezTo>
                    <a:pt x="4138" y="10341"/>
                    <a:pt x="4171" y="10350"/>
                    <a:pt x="4203" y="10350"/>
                  </a:cubicBezTo>
                  <a:cubicBezTo>
                    <a:pt x="4236" y="10350"/>
                    <a:pt x="4269" y="10341"/>
                    <a:pt x="4299" y="10323"/>
                  </a:cubicBezTo>
                  <a:lnTo>
                    <a:pt x="8347" y="6906"/>
                  </a:lnTo>
                  <a:cubicBezTo>
                    <a:pt x="8382" y="6882"/>
                    <a:pt x="8406" y="6834"/>
                    <a:pt x="8406" y="6787"/>
                  </a:cubicBezTo>
                  <a:lnTo>
                    <a:pt x="8406" y="953"/>
                  </a:lnTo>
                  <a:cubicBezTo>
                    <a:pt x="8406" y="881"/>
                    <a:pt x="8347" y="822"/>
                    <a:pt x="8275" y="810"/>
                  </a:cubicBezTo>
                  <a:lnTo>
                    <a:pt x="422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" name="Google Shape;1109;p54"/>
            <p:cNvSpPr/>
            <p:nvPr/>
          </p:nvSpPr>
          <p:spPr>
            <a:xfrm>
              <a:off x="3604666" y="4315811"/>
              <a:ext cx="226644" cy="281610"/>
            </a:xfrm>
            <a:custGeom>
              <a:rect b="b" l="l" r="r" t="t"/>
              <a:pathLst>
                <a:path extrusionOk="0" h="8848" w="7121">
                  <a:moveTo>
                    <a:pt x="3525" y="1"/>
                  </a:moveTo>
                  <a:lnTo>
                    <a:pt x="119" y="691"/>
                  </a:lnTo>
                  <a:cubicBezTo>
                    <a:pt x="36" y="703"/>
                    <a:pt x="0" y="763"/>
                    <a:pt x="0" y="834"/>
                  </a:cubicBezTo>
                  <a:lnTo>
                    <a:pt x="0" y="5835"/>
                  </a:lnTo>
                  <a:cubicBezTo>
                    <a:pt x="0" y="5883"/>
                    <a:pt x="12" y="5930"/>
                    <a:pt x="60" y="5954"/>
                  </a:cubicBezTo>
                  <a:lnTo>
                    <a:pt x="3465" y="8811"/>
                  </a:lnTo>
                  <a:cubicBezTo>
                    <a:pt x="3495" y="8835"/>
                    <a:pt x="3528" y="8847"/>
                    <a:pt x="3560" y="8847"/>
                  </a:cubicBezTo>
                  <a:cubicBezTo>
                    <a:pt x="3593" y="8847"/>
                    <a:pt x="3626" y="8835"/>
                    <a:pt x="3656" y="8811"/>
                  </a:cubicBezTo>
                  <a:lnTo>
                    <a:pt x="7061" y="5954"/>
                  </a:lnTo>
                  <a:cubicBezTo>
                    <a:pt x="7097" y="5930"/>
                    <a:pt x="7120" y="5883"/>
                    <a:pt x="7120" y="5835"/>
                  </a:cubicBezTo>
                  <a:lnTo>
                    <a:pt x="7120" y="4609"/>
                  </a:lnTo>
                  <a:cubicBezTo>
                    <a:pt x="7120" y="4513"/>
                    <a:pt x="7049" y="4454"/>
                    <a:pt x="6977" y="4454"/>
                  </a:cubicBezTo>
                  <a:cubicBezTo>
                    <a:pt x="6882" y="4454"/>
                    <a:pt x="6823" y="4525"/>
                    <a:pt x="6823" y="4609"/>
                  </a:cubicBezTo>
                  <a:lnTo>
                    <a:pt x="6823" y="5763"/>
                  </a:lnTo>
                  <a:lnTo>
                    <a:pt x="3572" y="8502"/>
                  </a:lnTo>
                  <a:lnTo>
                    <a:pt x="298" y="5763"/>
                  </a:lnTo>
                  <a:lnTo>
                    <a:pt x="298" y="953"/>
                  </a:lnTo>
                  <a:lnTo>
                    <a:pt x="3548" y="299"/>
                  </a:lnTo>
                  <a:lnTo>
                    <a:pt x="6811" y="953"/>
                  </a:lnTo>
                  <a:lnTo>
                    <a:pt x="6811" y="3847"/>
                  </a:lnTo>
                  <a:cubicBezTo>
                    <a:pt x="6799" y="3930"/>
                    <a:pt x="6870" y="4013"/>
                    <a:pt x="6966" y="4013"/>
                  </a:cubicBezTo>
                  <a:cubicBezTo>
                    <a:pt x="7049" y="4013"/>
                    <a:pt x="7108" y="3930"/>
                    <a:pt x="7108" y="3858"/>
                  </a:cubicBezTo>
                  <a:lnTo>
                    <a:pt x="7108" y="834"/>
                  </a:lnTo>
                  <a:cubicBezTo>
                    <a:pt x="7108" y="763"/>
                    <a:pt x="7061" y="703"/>
                    <a:pt x="6989" y="691"/>
                  </a:cubicBezTo>
                  <a:lnTo>
                    <a:pt x="358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" name="Google Shape;1110;p54"/>
            <p:cNvSpPr/>
            <p:nvPr/>
          </p:nvSpPr>
          <p:spPr>
            <a:xfrm>
              <a:off x="3645597" y="4362056"/>
              <a:ext cx="144019" cy="144019"/>
            </a:xfrm>
            <a:custGeom>
              <a:rect b="b" l="l" r="r" t="t"/>
              <a:pathLst>
                <a:path extrusionOk="0" h="4525" w="4525">
                  <a:moveTo>
                    <a:pt x="2262" y="322"/>
                  </a:moveTo>
                  <a:cubicBezTo>
                    <a:pt x="3334" y="322"/>
                    <a:pt x="4215" y="1203"/>
                    <a:pt x="4215" y="2275"/>
                  </a:cubicBezTo>
                  <a:cubicBezTo>
                    <a:pt x="4215" y="3346"/>
                    <a:pt x="3334" y="4227"/>
                    <a:pt x="2262" y="4227"/>
                  </a:cubicBezTo>
                  <a:cubicBezTo>
                    <a:pt x="1191" y="4227"/>
                    <a:pt x="322" y="3346"/>
                    <a:pt x="322" y="2275"/>
                  </a:cubicBezTo>
                  <a:cubicBezTo>
                    <a:pt x="322" y="1203"/>
                    <a:pt x="1191" y="322"/>
                    <a:pt x="2262" y="322"/>
                  </a:cubicBezTo>
                  <a:close/>
                  <a:moveTo>
                    <a:pt x="2262" y="0"/>
                  </a:moveTo>
                  <a:cubicBezTo>
                    <a:pt x="1012" y="0"/>
                    <a:pt x="0" y="1012"/>
                    <a:pt x="0" y="2263"/>
                  </a:cubicBezTo>
                  <a:cubicBezTo>
                    <a:pt x="0" y="3513"/>
                    <a:pt x="1012" y="4525"/>
                    <a:pt x="2262" y="4525"/>
                  </a:cubicBezTo>
                  <a:cubicBezTo>
                    <a:pt x="3513" y="4525"/>
                    <a:pt x="4525" y="3513"/>
                    <a:pt x="4525" y="2263"/>
                  </a:cubicBezTo>
                  <a:cubicBezTo>
                    <a:pt x="4525" y="1012"/>
                    <a:pt x="3513" y="0"/>
                    <a:pt x="22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" name="Google Shape;1111;p54"/>
            <p:cNvSpPr/>
            <p:nvPr/>
          </p:nvSpPr>
          <p:spPr>
            <a:xfrm>
              <a:off x="3692574" y="4377970"/>
              <a:ext cx="51561" cy="112574"/>
            </a:xfrm>
            <a:custGeom>
              <a:rect b="b" l="l" r="r" t="t"/>
              <a:pathLst>
                <a:path extrusionOk="0" h="3537" w="1620">
                  <a:moveTo>
                    <a:pt x="810" y="0"/>
                  </a:moveTo>
                  <a:cubicBezTo>
                    <a:pt x="727" y="0"/>
                    <a:pt x="656" y="72"/>
                    <a:pt x="656" y="155"/>
                  </a:cubicBezTo>
                  <a:lnTo>
                    <a:pt x="656" y="489"/>
                  </a:lnTo>
                  <a:cubicBezTo>
                    <a:pt x="298" y="524"/>
                    <a:pt x="1" y="834"/>
                    <a:pt x="1" y="1203"/>
                  </a:cubicBezTo>
                  <a:cubicBezTo>
                    <a:pt x="1" y="1608"/>
                    <a:pt x="334" y="1917"/>
                    <a:pt x="715" y="1917"/>
                  </a:cubicBezTo>
                  <a:lnTo>
                    <a:pt x="882" y="1917"/>
                  </a:lnTo>
                  <a:cubicBezTo>
                    <a:pt x="1108" y="1917"/>
                    <a:pt x="1298" y="2108"/>
                    <a:pt x="1298" y="2334"/>
                  </a:cubicBezTo>
                  <a:cubicBezTo>
                    <a:pt x="1298" y="2560"/>
                    <a:pt x="1108" y="2751"/>
                    <a:pt x="882" y="2751"/>
                  </a:cubicBezTo>
                  <a:lnTo>
                    <a:pt x="644" y="2751"/>
                  </a:lnTo>
                  <a:cubicBezTo>
                    <a:pt x="465" y="2751"/>
                    <a:pt x="310" y="2608"/>
                    <a:pt x="310" y="2429"/>
                  </a:cubicBezTo>
                  <a:cubicBezTo>
                    <a:pt x="310" y="2334"/>
                    <a:pt x="239" y="2275"/>
                    <a:pt x="167" y="2275"/>
                  </a:cubicBezTo>
                  <a:cubicBezTo>
                    <a:pt x="84" y="2275"/>
                    <a:pt x="13" y="2346"/>
                    <a:pt x="13" y="2429"/>
                  </a:cubicBezTo>
                  <a:cubicBezTo>
                    <a:pt x="13" y="2787"/>
                    <a:pt x="298" y="3060"/>
                    <a:pt x="656" y="3060"/>
                  </a:cubicBezTo>
                  <a:lnTo>
                    <a:pt x="667" y="3060"/>
                  </a:lnTo>
                  <a:lnTo>
                    <a:pt x="667" y="3394"/>
                  </a:lnTo>
                  <a:cubicBezTo>
                    <a:pt x="667" y="3477"/>
                    <a:pt x="739" y="3537"/>
                    <a:pt x="822" y="3537"/>
                  </a:cubicBezTo>
                  <a:cubicBezTo>
                    <a:pt x="894" y="3537"/>
                    <a:pt x="965" y="3465"/>
                    <a:pt x="965" y="3394"/>
                  </a:cubicBezTo>
                  <a:lnTo>
                    <a:pt x="965" y="3048"/>
                  </a:lnTo>
                  <a:cubicBezTo>
                    <a:pt x="1322" y="3025"/>
                    <a:pt x="1620" y="2703"/>
                    <a:pt x="1620" y="2334"/>
                  </a:cubicBezTo>
                  <a:cubicBezTo>
                    <a:pt x="1620" y="1929"/>
                    <a:pt x="1298" y="1620"/>
                    <a:pt x="906" y="1620"/>
                  </a:cubicBezTo>
                  <a:lnTo>
                    <a:pt x="739" y="1620"/>
                  </a:lnTo>
                  <a:cubicBezTo>
                    <a:pt x="525" y="1620"/>
                    <a:pt x="334" y="1429"/>
                    <a:pt x="334" y="1203"/>
                  </a:cubicBezTo>
                  <a:cubicBezTo>
                    <a:pt x="334" y="977"/>
                    <a:pt x="525" y="786"/>
                    <a:pt x="739" y="786"/>
                  </a:cubicBezTo>
                  <a:lnTo>
                    <a:pt x="977" y="786"/>
                  </a:lnTo>
                  <a:cubicBezTo>
                    <a:pt x="1167" y="786"/>
                    <a:pt x="1310" y="941"/>
                    <a:pt x="1310" y="1120"/>
                  </a:cubicBezTo>
                  <a:lnTo>
                    <a:pt x="1310" y="1286"/>
                  </a:lnTo>
                  <a:cubicBezTo>
                    <a:pt x="1310" y="1358"/>
                    <a:pt x="1382" y="1429"/>
                    <a:pt x="1465" y="1429"/>
                  </a:cubicBezTo>
                  <a:cubicBezTo>
                    <a:pt x="1548" y="1429"/>
                    <a:pt x="1608" y="1358"/>
                    <a:pt x="1608" y="1286"/>
                  </a:cubicBezTo>
                  <a:lnTo>
                    <a:pt x="1608" y="1120"/>
                  </a:lnTo>
                  <a:cubicBezTo>
                    <a:pt x="1608" y="762"/>
                    <a:pt x="1322" y="477"/>
                    <a:pt x="965" y="477"/>
                  </a:cubicBezTo>
                  <a:lnTo>
                    <a:pt x="953" y="477"/>
                  </a:lnTo>
                  <a:lnTo>
                    <a:pt x="953" y="155"/>
                  </a:lnTo>
                  <a:cubicBezTo>
                    <a:pt x="953" y="60"/>
                    <a:pt x="882" y="0"/>
                    <a:pt x="81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5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Google Shape;1116;p55"/>
          <p:cNvSpPr txBox="1"/>
          <p:nvPr>
            <p:ph idx="8" type="title"/>
          </p:nvPr>
        </p:nvSpPr>
        <p:spPr>
          <a:xfrm>
            <a:off x="720000" y="535000"/>
            <a:ext cx="7704000" cy="586500"/>
          </a:xfrm>
          <a:prstGeom prst="rect">
            <a:avLst/>
          </a:prstGeom>
        </p:spPr>
        <p:txBody>
          <a:bodyPr anchorCtr="0" anchor="ctr" bIns="228600" lIns="228600" spcFirstLastPara="1" rIns="228600" wrap="square" tIns="2286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Example: Normal Swap</a:t>
            </a:r>
            <a:endParaRPr/>
          </a:p>
        </p:txBody>
      </p:sp>
      <p:pic>
        <p:nvPicPr>
          <p:cNvPr id="1117" name="Google Shape;1117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7800" y="1602850"/>
            <a:ext cx="6248400" cy="2047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p56"/>
          <p:cNvSpPr txBox="1"/>
          <p:nvPr>
            <p:ph idx="8" type="title"/>
          </p:nvPr>
        </p:nvSpPr>
        <p:spPr>
          <a:xfrm>
            <a:off x="720000" y="535000"/>
            <a:ext cx="7704000" cy="586500"/>
          </a:xfrm>
          <a:prstGeom prst="rect">
            <a:avLst/>
          </a:prstGeom>
        </p:spPr>
        <p:txBody>
          <a:bodyPr anchorCtr="0" anchor="ctr" bIns="228600" lIns="228600" spcFirstLastPara="1" rIns="228600" wrap="square" tIns="2286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Example: Sandwich Attack</a:t>
            </a:r>
            <a:endParaRPr/>
          </a:p>
        </p:txBody>
      </p:sp>
      <p:pic>
        <p:nvPicPr>
          <p:cNvPr id="1123" name="Google Shape;1123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9813" y="1214100"/>
            <a:ext cx="6204378" cy="371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7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Google Shape;1128;p57"/>
          <p:cNvSpPr txBox="1"/>
          <p:nvPr>
            <p:ph idx="8" type="title"/>
          </p:nvPr>
        </p:nvSpPr>
        <p:spPr>
          <a:xfrm>
            <a:off x="152400" y="524350"/>
            <a:ext cx="8729700" cy="586500"/>
          </a:xfrm>
          <a:prstGeom prst="rect">
            <a:avLst/>
          </a:prstGeom>
          <a:ln>
            <a:noFill/>
          </a:ln>
        </p:spPr>
        <p:txBody>
          <a:bodyPr anchorCtr="0" anchor="ctr" bIns="228600" lIns="228600" spcFirstLastPara="1" rIns="228600" wrap="square" tIns="2286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Example: Sandwich Attack w/ Aggregator</a:t>
            </a:r>
            <a:endParaRPr/>
          </a:p>
        </p:txBody>
      </p:sp>
      <p:pic>
        <p:nvPicPr>
          <p:cNvPr id="1129" name="Google Shape;1129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00975"/>
            <a:ext cx="8839201" cy="28655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3" name="Shape 1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Google Shape;1134;p58"/>
          <p:cNvSpPr txBox="1"/>
          <p:nvPr>
            <p:ph idx="8" type="title"/>
          </p:nvPr>
        </p:nvSpPr>
        <p:spPr>
          <a:xfrm>
            <a:off x="720000" y="535000"/>
            <a:ext cx="7704000" cy="586500"/>
          </a:xfrm>
          <a:prstGeom prst="rect">
            <a:avLst/>
          </a:prstGeom>
        </p:spPr>
        <p:txBody>
          <a:bodyPr anchorCtr="0" anchor="ctr" bIns="228600" lIns="228600" spcFirstLastPara="1" rIns="228600" wrap="square" tIns="2286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Better Swap Prices</a:t>
            </a:r>
            <a:endParaRPr/>
          </a:p>
        </p:txBody>
      </p:sp>
      <p:pic>
        <p:nvPicPr>
          <p:cNvPr id="1135" name="Google Shape;1135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5375" y="1836300"/>
            <a:ext cx="6953250" cy="2038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9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0" name="Google Shape;1140;p59"/>
          <p:cNvPicPr preferRelativeResize="0"/>
          <p:nvPr/>
        </p:nvPicPr>
        <p:blipFill rotWithShape="1">
          <a:blip r:embed="rId3">
            <a:alphaModFix/>
          </a:blip>
          <a:srcRect b="0" l="0" r="0" t="3025"/>
          <a:stretch/>
        </p:blipFill>
        <p:spPr>
          <a:xfrm>
            <a:off x="152400" y="283725"/>
            <a:ext cx="8839200" cy="4207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4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" name="Google Shape;1145;p60"/>
          <p:cNvSpPr txBox="1"/>
          <p:nvPr>
            <p:ph idx="1" type="body"/>
          </p:nvPr>
        </p:nvSpPr>
        <p:spPr>
          <a:xfrm>
            <a:off x="720000" y="1116750"/>
            <a:ext cx="7704000" cy="3491700"/>
          </a:xfrm>
          <a:prstGeom prst="rect">
            <a:avLst/>
          </a:prstGeom>
        </p:spPr>
        <p:txBody>
          <a:bodyPr anchorCtr="0" anchor="t" bIns="228600" lIns="228600" spcFirstLastPara="1" rIns="228600" wrap="square" tIns="228600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Query DEXs through APIs or smart contracts for </a:t>
            </a:r>
            <a:endParaRPr/>
          </a:p>
          <a:p>
            <a:pPr indent="-2984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Swapping rates</a:t>
            </a:r>
            <a:endParaRPr/>
          </a:p>
          <a:p>
            <a:pPr indent="-2984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Fees (Gas, Swapping)</a:t>
            </a:r>
            <a:endParaRPr/>
          </a:p>
          <a:p>
            <a:pPr indent="-2984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Liquidity pools</a:t>
            </a:r>
            <a:endParaRPr/>
          </a:p>
          <a:p>
            <a:pPr indent="-2984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Token Pairs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Convert DEX data into a graph</a:t>
            </a:r>
            <a:endParaRPr/>
          </a:p>
          <a:p>
            <a:pPr indent="-2984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Nodes are the DEX token pairs, and liquidity pools</a:t>
            </a:r>
            <a:endParaRPr/>
          </a:p>
          <a:p>
            <a:pPr indent="-2984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Edges are from each token to their respective pools</a:t>
            </a:r>
            <a:endParaRPr/>
          </a:p>
          <a:p>
            <a:pPr indent="-304800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200"/>
              <a:t>Weighted by the queried data for each dex</a:t>
            </a:r>
            <a:endParaRPr sz="12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Solve the graph problem</a:t>
            </a:r>
            <a:endParaRPr/>
          </a:p>
          <a:p>
            <a:pPr indent="-2984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Find shortest path 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Execute all transactions</a:t>
            </a:r>
            <a:endParaRPr/>
          </a:p>
        </p:txBody>
      </p:sp>
      <p:sp>
        <p:nvSpPr>
          <p:cNvPr id="1146" name="Google Shape;1146;p60"/>
          <p:cNvSpPr txBox="1"/>
          <p:nvPr>
            <p:ph type="title"/>
          </p:nvPr>
        </p:nvSpPr>
        <p:spPr>
          <a:xfrm>
            <a:off x="720000" y="535000"/>
            <a:ext cx="7704000" cy="586500"/>
          </a:xfrm>
          <a:prstGeom prst="rect">
            <a:avLst/>
          </a:prstGeom>
        </p:spPr>
        <p:txBody>
          <a:bodyPr anchorCtr="0" anchor="ctr" bIns="228600" lIns="228600" spcFirstLastPara="1" rIns="228600" wrap="square" tIns="2286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Smart Order Routing</a:t>
            </a:r>
            <a:endParaRPr/>
          </a:p>
        </p:txBody>
      </p:sp>
      <p:pic>
        <p:nvPicPr>
          <p:cNvPr id="1147" name="Google Shape;1147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83800" y="3260875"/>
            <a:ext cx="3440126" cy="175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1" name="Shape 1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2" name="Google Shape;1152;p61"/>
          <p:cNvSpPr txBox="1"/>
          <p:nvPr>
            <p:ph type="title"/>
          </p:nvPr>
        </p:nvSpPr>
        <p:spPr>
          <a:xfrm>
            <a:off x="720014" y="1414000"/>
            <a:ext cx="1926000" cy="645600"/>
          </a:xfrm>
          <a:prstGeom prst="rect">
            <a:avLst/>
          </a:prstGeom>
        </p:spPr>
        <p:txBody>
          <a:bodyPr anchorCtr="0" anchor="ctr" bIns="228600" lIns="228600" spcFirstLastPara="1" rIns="228600" wrap="square" tIns="2286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SOR</a:t>
            </a:r>
            <a:endParaRPr/>
          </a:p>
        </p:txBody>
      </p:sp>
      <p:sp>
        <p:nvSpPr>
          <p:cNvPr id="1153" name="Google Shape;1153;p61"/>
          <p:cNvSpPr txBox="1"/>
          <p:nvPr>
            <p:ph idx="1" type="subTitle"/>
          </p:nvPr>
        </p:nvSpPr>
        <p:spPr>
          <a:xfrm>
            <a:off x="720025" y="2059701"/>
            <a:ext cx="1926000" cy="2623500"/>
          </a:xfrm>
          <a:prstGeom prst="rect">
            <a:avLst/>
          </a:prstGeom>
        </p:spPr>
        <p:txBody>
          <a:bodyPr anchorCtr="0" anchor="ctr" bIns="228600" lIns="228600" spcFirstLastPara="1" rIns="228600" wrap="square" tIns="2286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DEX Aggregators have their own smart order routing. Hard to find a good algorithm</a:t>
            </a:r>
            <a:endParaRPr/>
          </a:p>
        </p:txBody>
      </p:sp>
      <p:sp>
        <p:nvSpPr>
          <p:cNvPr id="1154" name="Google Shape;1154;p61"/>
          <p:cNvSpPr txBox="1"/>
          <p:nvPr>
            <p:ph idx="2" type="title"/>
          </p:nvPr>
        </p:nvSpPr>
        <p:spPr>
          <a:xfrm>
            <a:off x="2646018" y="1413910"/>
            <a:ext cx="1926000" cy="645600"/>
          </a:xfrm>
          <a:prstGeom prst="rect">
            <a:avLst/>
          </a:prstGeom>
        </p:spPr>
        <p:txBody>
          <a:bodyPr anchorCtr="0" anchor="ctr" bIns="228600" lIns="228600" spcFirstLastPara="1" rIns="228600" wrap="square" tIns="2286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DEX Query</a:t>
            </a:r>
            <a:endParaRPr/>
          </a:p>
        </p:txBody>
      </p:sp>
      <p:sp>
        <p:nvSpPr>
          <p:cNvPr id="1155" name="Google Shape;1155;p61"/>
          <p:cNvSpPr txBox="1"/>
          <p:nvPr>
            <p:ph idx="3" type="subTitle"/>
          </p:nvPr>
        </p:nvSpPr>
        <p:spPr>
          <a:xfrm>
            <a:off x="2646033" y="2059500"/>
            <a:ext cx="1926000" cy="2623500"/>
          </a:xfrm>
          <a:prstGeom prst="rect">
            <a:avLst/>
          </a:prstGeom>
        </p:spPr>
        <p:txBody>
          <a:bodyPr anchorCtr="0" anchor="ctr" bIns="228600" lIns="228600" spcFirstLastPara="1" rIns="228600" wrap="square" tIns="2286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DEXs all have different documentation and does not have a universal interface</a:t>
            </a:r>
            <a:endParaRPr/>
          </a:p>
        </p:txBody>
      </p:sp>
      <p:sp>
        <p:nvSpPr>
          <p:cNvPr id="1156" name="Google Shape;1156;p61"/>
          <p:cNvSpPr txBox="1"/>
          <p:nvPr>
            <p:ph idx="4" type="title"/>
          </p:nvPr>
        </p:nvSpPr>
        <p:spPr>
          <a:xfrm>
            <a:off x="6497998" y="1413910"/>
            <a:ext cx="1926000" cy="645600"/>
          </a:xfrm>
          <a:prstGeom prst="rect">
            <a:avLst/>
          </a:prstGeom>
        </p:spPr>
        <p:txBody>
          <a:bodyPr anchorCtr="0" anchor="ctr" bIns="228600" lIns="228600" spcFirstLastPara="1" rIns="228600" wrap="square" tIns="2286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of Liquidity</a:t>
            </a:r>
            <a:endParaRPr/>
          </a:p>
        </p:txBody>
      </p:sp>
      <p:sp>
        <p:nvSpPr>
          <p:cNvPr id="1157" name="Google Shape;1157;p61"/>
          <p:cNvSpPr txBox="1"/>
          <p:nvPr>
            <p:ph idx="5" type="subTitle"/>
          </p:nvPr>
        </p:nvSpPr>
        <p:spPr>
          <a:xfrm>
            <a:off x="6498021" y="2059500"/>
            <a:ext cx="1926000" cy="2623500"/>
          </a:xfrm>
          <a:prstGeom prst="rect">
            <a:avLst/>
          </a:prstGeom>
        </p:spPr>
        <p:txBody>
          <a:bodyPr anchorCtr="0" anchor="ctr" bIns="228600" lIns="228600" spcFirstLastPara="1" rIns="228600" wrap="square" tIns="2286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DEXs have different ways of using liquidity. </a:t>
            </a:r>
            <a:r>
              <a:rPr lang="en"/>
              <a:t>e</a:t>
            </a:r>
            <a:r>
              <a:rPr lang="en"/>
              <a:t>.g. Uniswap v2 vs Uniswap v3</a:t>
            </a:r>
            <a:endParaRPr/>
          </a:p>
        </p:txBody>
      </p:sp>
      <p:sp>
        <p:nvSpPr>
          <p:cNvPr id="1158" name="Google Shape;1158;p61"/>
          <p:cNvSpPr txBox="1"/>
          <p:nvPr>
            <p:ph idx="6" type="title"/>
          </p:nvPr>
        </p:nvSpPr>
        <p:spPr>
          <a:xfrm>
            <a:off x="4572003" y="1413910"/>
            <a:ext cx="1926000" cy="645600"/>
          </a:xfrm>
          <a:prstGeom prst="rect">
            <a:avLst/>
          </a:prstGeom>
        </p:spPr>
        <p:txBody>
          <a:bodyPr anchorCtr="0" anchor="ctr" bIns="228600" lIns="228600" spcFirstLastPara="1" rIns="228600" wrap="square" tIns="2286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Gas Cost</a:t>
            </a:r>
            <a:endParaRPr/>
          </a:p>
        </p:txBody>
      </p:sp>
      <p:sp>
        <p:nvSpPr>
          <p:cNvPr id="1159" name="Google Shape;1159;p61"/>
          <p:cNvSpPr txBox="1"/>
          <p:nvPr>
            <p:ph idx="7" type="subTitle"/>
          </p:nvPr>
        </p:nvSpPr>
        <p:spPr>
          <a:xfrm>
            <a:off x="4572022" y="2059500"/>
            <a:ext cx="1926000" cy="2623500"/>
          </a:xfrm>
          <a:prstGeom prst="rect">
            <a:avLst/>
          </a:prstGeom>
        </p:spPr>
        <p:txBody>
          <a:bodyPr anchorCtr="0" anchor="ctr" bIns="228600" lIns="228600" spcFirstLastPara="1" rIns="228600" wrap="square" tIns="2286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Gas costs can be higher than using a single DEX since it must compute a lot more data.</a:t>
            </a:r>
            <a:endParaRPr/>
          </a:p>
        </p:txBody>
      </p:sp>
      <p:sp>
        <p:nvSpPr>
          <p:cNvPr id="1160" name="Google Shape;1160;p61"/>
          <p:cNvSpPr txBox="1"/>
          <p:nvPr>
            <p:ph idx="8" type="title"/>
          </p:nvPr>
        </p:nvSpPr>
        <p:spPr>
          <a:xfrm>
            <a:off x="720000" y="535000"/>
            <a:ext cx="7704000" cy="586500"/>
          </a:xfrm>
          <a:prstGeom prst="rect">
            <a:avLst/>
          </a:prstGeom>
        </p:spPr>
        <p:txBody>
          <a:bodyPr anchorCtr="0" anchor="ctr" bIns="228600" lIns="228600" spcFirstLastPara="1" rIns="228600" wrap="square" tIns="2286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Difficulties with DEX Aggregator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4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p44"/>
          <p:cNvSpPr txBox="1"/>
          <p:nvPr>
            <p:ph idx="1" type="body"/>
          </p:nvPr>
        </p:nvSpPr>
        <p:spPr>
          <a:xfrm>
            <a:off x="720000" y="1116750"/>
            <a:ext cx="7704000" cy="3491700"/>
          </a:xfrm>
          <a:prstGeom prst="rect">
            <a:avLst/>
          </a:prstGeom>
        </p:spPr>
        <p:txBody>
          <a:bodyPr anchorCtr="0" anchor="t" bIns="228600" lIns="228600" spcFirstLastPara="1" rIns="228600" wrap="square" tIns="2286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700"/>
              <a:t>DEXs </a:t>
            </a:r>
            <a:r>
              <a:rPr lang="en" sz="1700"/>
              <a:t>have revolutionized crypto trading through peer-to-peer transactions.</a:t>
            </a:r>
            <a:endParaRPr sz="1700"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700"/>
              <a:t>However, the </a:t>
            </a:r>
            <a:r>
              <a:rPr b="1" lang="en" sz="1700"/>
              <a:t>increasing number</a:t>
            </a:r>
            <a:r>
              <a:rPr lang="en" sz="1700"/>
              <a:t> of DEXs causes </a:t>
            </a:r>
            <a:r>
              <a:rPr b="1" lang="en" sz="1700"/>
              <a:t>fragmented liquidity </a:t>
            </a:r>
            <a:r>
              <a:rPr lang="en" sz="1700"/>
              <a:t>having the following effects:</a:t>
            </a:r>
            <a:endParaRPr sz="1700"/>
          </a:p>
          <a:p>
            <a:pPr indent="-33655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700"/>
              <a:buChar char="-"/>
            </a:pPr>
            <a:r>
              <a:rPr lang="en" sz="1700"/>
              <a:t>Makes it challenging for users to get the best prices</a:t>
            </a:r>
            <a:endParaRPr sz="1700"/>
          </a:p>
          <a:p>
            <a:pPr indent="-3365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" sz="1700"/>
              <a:t>Harder to minimize </a:t>
            </a:r>
            <a:r>
              <a:rPr b="1" lang="en" sz="1700"/>
              <a:t>slippage</a:t>
            </a:r>
            <a:endParaRPr b="1" sz="1700"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700"/>
              <a:t>Solution:</a:t>
            </a:r>
            <a:endParaRPr b="1" sz="1700"/>
          </a:p>
          <a:p>
            <a:pPr indent="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700"/>
              <a:t>DEX Aggregators </a:t>
            </a:r>
            <a:r>
              <a:rPr lang="en" sz="1700"/>
              <a:t>as a platform to unify liquidity from multiple DEXs.</a:t>
            </a:r>
            <a:endParaRPr sz="1700"/>
          </a:p>
        </p:txBody>
      </p:sp>
      <p:sp>
        <p:nvSpPr>
          <p:cNvPr id="976" name="Google Shape;976;p44"/>
          <p:cNvSpPr txBox="1"/>
          <p:nvPr>
            <p:ph type="title"/>
          </p:nvPr>
        </p:nvSpPr>
        <p:spPr>
          <a:xfrm>
            <a:off x="720000" y="535000"/>
            <a:ext cx="7704000" cy="586500"/>
          </a:xfrm>
          <a:prstGeom prst="rect">
            <a:avLst/>
          </a:prstGeom>
        </p:spPr>
        <p:txBody>
          <a:bodyPr anchorCtr="0" anchor="ctr" bIns="228600" lIns="228600" spcFirstLastPara="1" rIns="228600" wrap="square" tIns="2286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Decentralized Exchanges (DEXs)</a:t>
            </a:r>
            <a:endParaRPr i="1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4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Google Shape;1165;p62"/>
          <p:cNvSpPr txBox="1"/>
          <p:nvPr>
            <p:ph type="title"/>
          </p:nvPr>
        </p:nvSpPr>
        <p:spPr>
          <a:xfrm>
            <a:off x="2419900" y="2001300"/>
            <a:ext cx="6009000" cy="1580700"/>
          </a:xfrm>
          <a:prstGeom prst="rect">
            <a:avLst/>
          </a:prstGeom>
        </p:spPr>
        <p:txBody>
          <a:bodyPr anchorCtr="0" anchor="ctr" bIns="228600" lIns="228600" spcFirstLastPara="1" rIns="228600" wrap="square" tIns="2286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IMPLEMENTATION</a:t>
            </a:r>
            <a:endParaRPr i="1">
              <a:solidFill>
                <a:schemeClr val="accent2"/>
              </a:solidFill>
            </a:endParaRPr>
          </a:p>
        </p:txBody>
      </p:sp>
      <p:pic>
        <p:nvPicPr>
          <p:cNvPr id="1166" name="Google Shape;1166;p62"/>
          <p:cNvPicPr preferRelativeResize="0"/>
          <p:nvPr/>
        </p:nvPicPr>
        <p:blipFill rotWithShape="1">
          <a:blip r:embed="rId3">
            <a:alphaModFix/>
          </a:blip>
          <a:srcRect b="0" l="22310" r="24972" t="0"/>
          <a:stretch/>
        </p:blipFill>
        <p:spPr>
          <a:xfrm flipH="1" rot="-529839">
            <a:off x="725799" y="460997"/>
            <a:ext cx="3045130" cy="412610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67" name="Google Shape;1167;p62"/>
          <p:cNvGrpSpPr/>
          <p:nvPr/>
        </p:nvGrpSpPr>
        <p:grpSpPr>
          <a:xfrm>
            <a:off x="3396499" y="3104569"/>
            <a:ext cx="207172" cy="204262"/>
            <a:chOff x="766374" y="330733"/>
            <a:chExt cx="207172" cy="204262"/>
          </a:xfrm>
        </p:grpSpPr>
        <p:sp>
          <p:nvSpPr>
            <p:cNvPr id="1168" name="Google Shape;1168;p62"/>
            <p:cNvSpPr/>
            <p:nvPr/>
          </p:nvSpPr>
          <p:spPr>
            <a:xfrm flipH="1" rot="10800000">
              <a:off x="766374" y="447535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" name="Google Shape;1169;p62"/>
            <p:cNvSpPr/>
            <p:nvPr/>
          </p:nvSpPr>
          <p:spPr>
            <a:xfrm flipH="1" rot="10800000">
              <a:off x="886086" y="447535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0" name="Google Shape;1170;p62"/>
            <p:cNvSpPr/>
            <p:nvPr/>
          </p:nvSpPr>
          <p:spPr>
            <a:xfrm flipH="1" rot="10800000">
              <a:off x="886086" y="330733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4" name="Shape 1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5" name="Google Shape;1175;p63" title="Screenshot 2025-04-06 at 2.43.55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84025"/>
            <a:ext cx="8835225" cy="3775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9" name="Shape 1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0" name="Google Shape;1180;p64" title="Screenshot 2025-04-06 at 2.51.34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531748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4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5" name="Google Shape;1185;p65"/>
          <p:cNvSpPr txBox="1"/>
          <p:nvPr>
            <p:ph type="title"/>
          </p:nvPr>
        </p:nvSpPr>
        <p:spPr>
          <a:xfrm>
            <a:off x="715100" y="1102700"/>
            <a:ext cx="7713900" cy="2938200"/>
          </a:xfrm>
          <a:prstGeom prst="rect">
            <a:avLst/>
          </a:prstGeom>
        </p:spPr>
        <p:txBody>
          <a:bodyPr anchorCtr="0" anchor="ctr" bIns="91425" lIns="228600" spcFirstLastPara="1" rIns="22860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Contract</a:t>
            </a:r>
            <a:endParaRPr i="1">
              <a:solidFill>
                <a:schemeClr val="accent2"/>
              </a:solidFill>
            </a:endParaRPr>
          </a:p>
        </p:txBody>
      </p:sp>
      <p:pic>
        <p:nvPicPr>
          <p:cNvPr id="1186" name="Google Shape;1186;p65"/>
          <p:cNvPicPr preferRelativeResize="0"/>
          <p:nvPr/>
        </p:nvPicPr>
        <p:blipFill rotWithShape="1">
          <a:blip r:embed="rId3">
            <a:alphaModFix/>
          </a:blip>
          <a:srcRect b="43331" l="63006" r="17058" t="6793"/>
          <a:stretch/>
        </p:blipFill>
        <p:spPr>
          <a:xfrm rot="-2357654">
            <a:off x="7320725" y="425924"/>
            <a:ext cx="1018676" cy="18206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7" name="Google Shape;1187;p65"/>
          <p:cNvPicPr preferRelativeResize="0"/>
          <p:nvPr/>
        </p:nvPicPr>
        <p:blipFill rotWithShape="1">
          <a:blip r:embed="rId4">
            <a:alphaModFix/>
          </a:blip>
          <a:srcRect b="18218" l="41667" r="7665" t="3521"/>
          <a:stretch/>
        </p:blipFill>
        <p:spPr>
          <a:xfrm>
            <a:off x="715100" y="2670625"/>
            <a:ext cx="1590676" cy="17551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88" name="Google Shape;1188;p65"/>
          <p:cNvGrpSpPr/>
          <p:nvPr/>
        </p:nvGrpSpPr>
        <p:grpSpPr>
          <a:xfrm>
            <a:off x="8060850" y="2617815"/>
            <a:ext cx="207172" cy="554372"/>
            <a:chOff x="568750" y="238125"/>
            <a:chExt cx="402275" cy="1076450"/>
          </a:xfrm>
        </p:grpSpPr>
        <p:sp>
          <p:nvSpPr>
            <p:cNvPr id="1189" name="Google Shape;1189;p65"/>
            <p:cNvSpPr/>
            <p:nvPr/>
          </p:nvSpPr>
          <p:spPr>
            <a:xfrm>
              <a:off x="568750" y="238125"/>
              <a:ext cx="169800" cy="169825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0" name="Google Shape;1190;p65"/>
            <p:cNvSpPr/>
            <p:nvPr/>
          </p:nvSpPr>
          <p:spPr>
            <a:xfrm>
              <a:off x="801200" y="238125"/>
              <a:ext cx="169825" cy="169825"/>
            </a:xfrm>
            <a:custGeom>
              <a:rect b="b" l="l" r="r" t="t"/>
              <a:pathLst>
                <a:path extrusionOk="0" h="6793" w="6793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1" name="Google Shape;1191;p65"/>
            <p:cNvSpPr/>
            <p:nvPr/>
          </p:nvSpPr>
          <p:spPr>
            <a:xfrm>
              <a:off x="801200" y="464925"/>
              <a:ext cx="169825" cy="169825"/>
            </a:xfrm>
            <a:custGeom>
              <a:rect b="b" l="l" r="r" t="t"/>
              <a:pathLst>
                <a:path extrusionOk="0" h="6793" w="6793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2" name="Google Shape;1192;p65"/>
            <p:cNvSpPr/>
            <p:nvPr/>
          </p:nvSpPr>
          <p:spPr>
            <a:xfrm>
              <a:off x="568750" y="691750"/>
              <a:ext cx="169800" cy="169825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3" name="Google Shape;1193;p65"/>
            <p:cNvSpPr/>
            <p:nvPr/>
          </p:nvSpPr>
          <p:spPr>
            <a:xfrm>
              <a:off x="801200" y="918575"/>
              <a:ext cx="169825" cy="169200"/>
            </a:xfrm>
            <a:custGeom>
              <a:rect b="b" l="l" r="r" t="t"/>
              <a:pathLst>
                <a:path extrusionOk="0" h="6768" w="6793">
                  <a:moveTo>
                    <a:pt x="0" y="0"/>
                  </a:moveTo>
                  <a:lnTo>
                    <a:pt x="0" y="6767"/>
                  </a:lnTo>
                  <a:lnTo>
                    <a:pt x="6792" y="6767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4" name="Google Shape;1194;p65"/>
            <p:cNvSpPr/>
            <p:nvPr/>
          </p:nvSpPr>
          <p:spPr>
            <a:xfrm>
              <a:off x="568750" y="1145375"/>
              <a:ext cx="169800" cy="169200"/>
            </a:xfrm>
            <a:custGeom>
              <a:rect b="b" l="l" r="r" t="t"/>
              <a:pathLst>
                <a:path extrusionOk="0" h="6768" w="6792">
                  <a:moveTo>
                    <a:pt x="0" y="1"/>
                  </a:moveTo>
                  <a:lnTo>
                    <a:pt x="0" y="6768"/>
                  </a:lnTo>
                  <a:lnTo>
                    <a:pt x="6792" y="6768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95" name="Google Shape;1195;p65"/>
          <p:cNvGrpSpPr/>
          <p:nvPr/>
        </p:nvGrpSpPr>
        <p:grpSpPr>
          <a:xfrm flipH="1">
            <a:off x="7462750" y="3387647"/>
            <a:ext cx="207172" cy="321077"/>
            <a:chOff x="8428900" y="4287435"/>
            <a:chExt cx="207172" cy="321077"/>
          </a:xfrm>
        </p:grpSpPr>
        <p:sp>
          <p:nvSpPr>
            <p:cNvPr id="1196" name="Google Shape;1196;p65"/>
            <p:cNvSpPr/>
            <p:nvPr/>
          </p:nvSpPr>
          <p:spPr>
            <a:xfrm rot="10800000">
              <a:off x="8548625" y="4521052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7" name="Google Shape;1197;p65"/>
            <p:cNvSpPr/>
            <p:nvPr/>
          </p:nvSpPr>
          <p:spPr>
            <a:xfrm rot="10800000">
              <a:off x="8428900" y="4521052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8" name="Google Shape;1198;p65"/>
            <p:cNvSpPr/>
            <p:nvPr/>
          </p:nvSpPr>
          <p:spPr>
            <a:xfrm rot="10800000">
              <a:off x="8428900" y="4404250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9" name="Google Shape;1199;p65"/>
            <p:cNvSpPr/>
            <p:nvPr/>
          </p:nvSpPr>
          <p:spPr>
            <a:xfrm rot="10800000">
              <a:off x="8548625" y="4287435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3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4" name="Google Shape;1204;p66"/>
          <p:cNvSpPr txBox="1"/>
          <p:nvPr>
            <p:ph type="title"/>
          </p:nvPr>
        </p:nvSpPr>
        <p:spPr>
          <a:xfrm>
            <a:off x="715100" y="1102700"/>
            <a:ext cx="7713900" cy="2938200"/>
          </a:xfrm>
          <a:prstGeom prst="rect">
            <a:avLst/>
          </a:prstGeom>
        </p:spPr>
        <p:txBody>
          <a:bodyPr anchorCtr="0" anchor="ctr" bIns="91425" lIns="228600" spcFirstLastPara="1" rIns="22860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FRONTEND</a:t>
            </a:r>
            <a:endParaRPr i="1">
              <a:solidFill>
                <a:schemeClr val="accent2"/>
              </a:solidFill>
            </a:endParaRPr>
          </a:p>
        </p:txBody>
      </p:sp>
      <p:pic>
        <p:nvPicPr>
          <p:cNvPr id="1205" name="Google Shape;1205;p66"/>
          <p:cNvPicPr preferRelativeResize="0"/>
          <p:nvPr/>
        </p:nvPicPr>
        <p:blipFill rotWithShape="1">
          <a:blip r:embed="rId3">
            <a:alphaModFix/>
          </a:blip>
          <a:srcRect b="43331" l="63006" r="17058" t="6793"/>
          <a:stretch/>
        </p:blipFill>
        <p:spPr>
          <a:xfrm rot="-2357654">
            <a:off x="7320725" y="425924"/>
            <a:ext cx="1018676" cy="18206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6" name="Google Shape;1206;p66"/>
          <p:cNvPicPr preferRelativeResize="0"/>
          <p:nvPr/>
        </p:nvPicPr>
        <p:blipFill rotWithShape="1">
          <a:blip r:embed="rId4">
            <a:alphaModFix/>
          </a:blip>
          <a:srcRect b="18218" l="41667" r="7665" t="3521"/>
          <a:stretch/>
        </p:blipFill>
        <p:spPr>
          <a:xfrm>
            <a:off x="715100" y="2670625"/>
            <a:ext cx="1590676" cy="17551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07" name="Google Shape;1207;p66"/>
          <p:cNvGrpSpPr/>
          <p:nvPr/>
        </p:nvGrpSpPr>
        <p:grpSpPr>
          <a:xfrm>
            <a:off x="8060850" y="2617815"/>
            <a:ext cx="207172" cy="554372"/>
            <a:chOff x="568750" y="238125"/>
            <a:chExt cx="402275" cy="1076450"/>
          </a:xfrm>
        </p:grpSpPr>
        <p:sp>
          <p:nvSpPr>
            <p:cNvPr id="1208" name="Google Shape;1208;p66"/>
            <p:cNvSpPr/>
            <p:nvPr/>
          </p:nvSpPr>
          <p:spPr>
            <a:xfrm>
              <a:off x="568750" y="238125"/>
              <a:ext cx="169800" cy="169825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9" name="Google Shape;1209;p66"/>
            <p:cNvSpPr/>
            <p:nvPr/>
          </p:nvSpPr>
          <p:spPr>
            <a:xfrm>
              <a:off x="801200" y="238125"/>
              <a:ext cx="169825" cy="169825"/>
            </a:xfrm>
            <a:custGeom>
              <a:rect b="b" l="l" r="r" t="t"/>
              <a:pathLst>
                <a:path extrusionOk="0" h="6793" w="6793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0" name="Google Shape;1210;p66"/>
            <p:cNvSpPr/>
            <p:nvPr/>
          </p:nvSpPr>
          <p:spPr>
            <a:xfrm>
              <a:off x="801200" y="464925"/>
              <a:ext cx="169825" cy="169825"/>
            </a:xfrm>
            <a:custGeom>
              <a:rect b="b" l="l" r="r" t="t"/>
              <a:pathLst>
                <a:path extrusionOk="0" h="6793" w="6793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1" name="Google Shape;1211;p66"/>
            <p:cNvSpPr/>
            <p:nvPr/>
          </p:nvSpPr>
          <p:spPr>
            <a:xfrm>
              <a:off x="568750" y="691750"/>
              <a:ext cx="169800" cy="169825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2" name="Google Shape;1212;p66"/>
            <p:cNvSpPr/>
            <p:nvPr/>
          </p:nvSpPr>
          <p:spPr>
            <a:xfrm>
              <a:off x="801200" y="918575"/>
              <a:ext cx="169825" cy="169200"/>
            </a:xfrm>
            <a:custGeom>
              <a:rect b="b" l="l" r="r" t="t"/>
              <a:pathLst>
                <a:path extrusionOk="0" h="6768" w="6793">
                  <a:moveTo>
                    <a:pt x="0" y="0"/>
                  </a:moveTo>
                  <a:lnTo>
                    <a:pt x="0" y="6767"/>
                  </a:lnTo>
                  <a:lnTo>
                    <a:pt x="6792" y="6767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3" name="Google Shape;1213;p66"/>
            <p:cNvSpPr/>
            <p:nvPr/>
          </p:nvSpPr>
          <p:spPr>
            <a:xfrm>
              <a:off x="568750" y="1145375"/>
              <a:ext cx="169800" cy="169200"/>
            </a:xfrm>
            <a:custGeom>
              <a:rect b="b" l="l" r="r" t="t"/>
              <a:pathLst>
                <a:path extrusionOk="0" h="6768" w="6792">
                  <a:moveTo>
                    <a:pt x="0" y="1"/>
                  </a:moveTo>
                  <a:lnTo>
                    <a:pt x="0" y="6768"/>
                  </a:lnTo>
                  <a:lnTo>
                    <a:pt x="6792" y="6768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14" name="Google Shape;1214;p66"/>
          <p:cNvGrpSpPr/>
          <p:nvPr/>
        </p:nvGrpSpPr>
        <p:grpSpPr>
          <a:xfrm flipH="1">
            <a:off x="7462750" y="3387647"/>
            <a:ext cx="207172" cy="321077"/>
            <a:chOff x="8428900" y="4287435"/>
            <a:chExt cx="207172" cy="321077"/>
          </a:xfrm>
        </p:grpSpPr>
        <p:sp>
          <p:nvSpPr>
            <p:cNvPr id="1215" name="Google Shape;1215;p66"/>
            <p:cNvSpPr/>
            <p:nvPr/>
          </p:nvSpPr>
          <p:spPr>
            <a:xfrm rot="10800000">
              <a:off x="8548625" y="4521052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6" name="Google Shape;1216;p66"/>
            <p:cNvSpPr/>
            <p:nvPr/>
          </p:nvSpPr>
          <p:spPr>
            <a:xfrm rot="10800000">
              <a:off x="8428900" y="4521052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" name="Google Shape;1217;p66"/>
            <p:cNvSpPr/>
            <p:nvPr/>
          </p:nvSpPr>
          <p:spPr>
            <a:xfrm rot="10800000">
              <a:off x="8428900" y="4404250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8" name="Google Shape;1218;p66"/>
            <p:cNvSpPr/>
            <p:nvPr/>
          </p:nvSpPr>
          <p:spPr>
            <a:xfrm rot="10800000">
              <a:off x="8548625" y="4287435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2" name="Shape 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3" name="Google Shape;1223;p67"/>
          <p:cNvSpPr txBox="1"/>
          <p:nvPr>
            <p:ph type="ctrTitle"/>
          </p:nvPr>
        </p:nvSpPr>
        <p:spPr>
          <a:xfrm>
            <a:off x="715100" y="535000"/>
            <a:ext cx="5310300" cy="908700"/>
          </a:xfrm>
          <a:prstGeom prst="rect">
            <a:avLst/>
          </a:prstGeom>
        </p:spPr>
        <p:txBody>
          <a:bodyPr anchorCtr="0" anchor="ctr" bIns="91425" lIns="2286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</a:t>
            </a:r>
            <a:r>
              <a:rPr i="1" lang="en">
                <a:solidFill>
                  <a:schemeClr val="accent2"/>
                </a:solidFill>
              </a:rPr>
              <a:t>!</a:t>
            </a:r>
            <a:endParaRPr i="1">
              <a:solidFill>
                <a:schemeClr val="accent2"/>
              </a:solidFill>
            </a:endParaRPr>
          </a:p>
        </p:txBody>
      </p:sp>
      <p:sp>
        <p:nvSpPr>
          <p:cNvPr id="1224" name="Google Shape;1224;p67"/>
          <p:cNvSpPr txBox="1"/>
          <p:nvPr>
            <p:ph idx="1" type="subTitle"/>
          </p:nvPr>
        </p:nvSpPr>
        <p:spPr>
          <a:xfrm>
            <a:off x="718282" y="1443700"/>
            <a:ext cx="5304000" cy="1959600"/>
          </a:xfrm>
          <a:prstGeom prst="rect">
            <a:avLst/>
          </a:prstGeom>
        </p:spPr>
        <p:txBody>
          <a:bodyPr anchorCtr="0" anchor="t" bIns="91425" lIns="2286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>
                <a:solidFill>
                  <a:schemeClr val="lt2"/>
                </a:solidFill>
              </a:rPr>
              <a:t>Do you have any questions?</a:t>
            </a:r>
            <a:endParaRPr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</a:endParaRPr>
          </a:p>
        </p:txBody>
      </p:sp>
      <p:pic>
        <p:nvPicPr>
          <p:cNvPr id="1225" name="Google Shape;1225;p67"/>
          <p:cNvPicPr preferRelativeResize="0"/>
          <p:nvPr/>
        </p:nvPicPr>
        <p:blipFill rotWithShape="1">
          <a:blip r:embed="rId3">
            <a:alphaModFix/>
          </a:blip>
          <a:srcRect b="11146" l="9821" r="25566" t="8486"/>
          <a:stretch/>
        </p:blipFill>
        <p:spPr>
          <a:xfrm>
            <a:off x="4253725" y="749050"/>
            <a:ext cx="4175176" cy="37096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26" name="Google Shape;1226;p67"/>
          <p:cNvGrpSpPr/>
          <p:nvPr/>
        </p:nvGrpSpPr>
        <p:grpSpPr>
          <a:xfrm>
            <a:off x="955749" y="2870972"/>
            <a:ext cx="1198767" cy="333308"/>
            <a:chOff x="3972612" y="3239174"/>
            <a:chExt cx="1198767" cy="333308"/>
          </a:xfrm>
        </p:grpSpPr>
        <p:sp>
          <p:nvSpPr>
            <p:cNvPr id="1227" name="Google Shape;1227;p67"/>
            <p:cNvSpPr/>
            <p:nvPr/>
          </p:nvSpPr>
          <p:spPr>
            <a:xfrm>
              <a:off x="3972612" y="3239174"/>
              <a:ext cx="332913" cy="333308"/>
            </a:xfrm>
            <a:custGeom>
              <a:rect b="b" l="l" r="r" t="t"/>
              <a:pathLst>
                <a:path extrusionOk="0" h="10872" w="10860">
                  <a:moveTo>
                    <a:pt x="5430" y="1"/>
                  </a:moveTo>
                  <a:cubicBezTo>
                    <a:pt x="3990" y="1"/>
                    <a:pt x="2608" y="560"/>
                    <a:pt x="1596" y="1584"/>
                  </a:cubicBezTo>
                  <a:cubicBezTo>
                    <a:pt x="561" y="2620"/>
                    <a:pt x="1" y="3989"/>
                    <a:pt x="1" y="5430"/>
                  </a:cubicBezTo>
                  <a:cubicBezTo>
                    <a:pt x="1" y="6561"/>
                    <a:pt x="346" y="7645"/>
                    <a:pt x="1001" y="8573"/>
                  </a:cubicBezTo>
                  <a:cubicBezTo>
                    <a:pt x="1632" y="9466"/>
                    <a:pt x="2513" y="10145"/>
                    <a:pt x="3537" y="10538"/>
                  </a:cubicBezTo>
                  <a:cubicBezTo>
                    <a:pt x="3559" y="10544"/>
                    <a:pt x="3579" y="10547"/>
                    <a:pt x="3599" y="10547"/>
                  </a:cubicBezTo>
                  <a:cubicBezTo>
                    <a:pt x="3656" y="10547"/>
                    <a:pt x="3704" y="10522"/>
                    <a:pt x="3740" y="10478"/>
                  </a:cubicBezTo>
                  <a:cubicBezTo>
                    <a:pt x="3763" y="10443"/>
                    <a:pt x="3763" y="10395"/>
                    <a:pt x="3763" y="10371"/>
                  </a:cubicBezTo>
                  <a:lnTo>
                    <a:pt x="3763" y="7275"/>
                  </a:lnTo>
                  <a:cubicBezTo>
                    <a:pt x="3763" y="7180"/>
                    <a:pt x="3692" y="7097"/>
                    <a:pt x="3585" y="7097"/>
                  </a:cubicBezTo>
                  <a:lnTo>
                    <a:pt x="2156" y="7097"/>
                  </a:lnTo>
                  <a:lnTo>
                    <a:pt x="2156" y="5835"/>
                  </a:lnTo>
                  <a:lnTo>
                    <a:pt x="3585" y="5835"/>
                  </a:lnTo>
                  <a:cubicBezTo>
                    <a:pt x="3680" y="5835"/>
                    <a:pt x="3763" y="5751"/>
                    <a:pt x="3763" y="5656"/>
                  </a:cubicBezTo>
                  <a:lnTo>
                    <a:pt x="3763" y="5430"/>
                  </a:lnTo>
                  <a:cubicBezTo>
                    <a:pt x="3763" y="3942"/>
                    <a:pt x="5180" y="2632"/>
                    <a:pt x="6799" y="2632"/>
                  </a:cubicBezTo>
                  <a:lnTo>
                    <a:pt x="7550" y="2632"/>
                  </a:lnTo>
                  <a:lnTo>
                    <a:pt x="7550" y="3894"/>
                  </a:lnTo>
                  <a:lnTo>
                    <a:pt x="6799" y="3894"/>
                  </a:lnTo>
                  <a:cubicBezTo>
                    <a:pt x="6311" y="3894"/>
                    <a:pt x="5883" y="4025"/>
                    <a:pt x="5561" y="4287"/>
                  </a:cubicBezTo>
                  <a:cubicBezTo>
                    <a:pt x="5228" y="4561"/>
                    <a:pt x="5025" y="4966"/>
                    <a:pt x="5025" y="5430"/>
                  </a:cubicBezTo>
                  <a:lnTo>
                    <a:pt x="5025" y="5656"/>
                  </a:lnTo>
                  <a:cubicBezTo>
                    <a:pt x="5025" y="5740"/>
                    <a:pt x="5109" y="5835"/>
                    <a:pt x="5204" y="5835"/>
                  </a:cubicBezTo>
                  <a:lnTo>
                    <a:pt x="5883" y="5835"/>
                  </a:lnTo>
                  <a:cubicBezTo>
                    <a:pt x="5966" y="5835"/>
                    <a:pt x="6061" y="5751"/>
                    <a:pt x="6061" y="5656"/>
                  </a:cubicBezTo>
                  <a:cubicBezTo>
                    <a:pt x="6061" y="5561"/>
                    <a:pt x="5978" y="5478"/>
                    <a:pt x="5883" y="5478"/>
                  </a:cubicBezTo>
                  <a:lnTo>
                    <a:pt x="5371" y="5478"/>
                  </a:lnTo>
                  <a:lnTo>
                    <a:pt x="5371" y="5418"/>
                  </a:lnTo>
                  <a:cubicBezTo>
                    <a:pt x="5371" y="4525"/>
                    <a:pt x="6145" y="4204"/>
                    <a:pt x="6799" y="4204"/>
                  </a:cubicBezTo>
                  <a:lnTo>
                    <a:pt x="7704" y="4204"/>
                  </a:lnTo>
                  <a:cubicBezTo>
                    <a:pt x="7800" y="4204"/>
                    <a:pt x="7883" y="4132"/>
                    <a:pt x="7883" y="4025"/>
                  </a:cubicBezTo>
                  <a:lnTo>
                    <a:pt x="7883" y="2418"/>
                  </a:lnTo>
                  <a:cubicBezTo>
                    <a:pt x="7883" y="2334"/>
                    <a:pt x="7811" y="2239"/>
                    <a:pt x="7704" y="2239"/>
                  </a:cubicBezTo>
                  <a:lnTo>
                    <a:pt x="6799" y="2239"/>
                  </a:lnTo>
                  <a:cubicBezTo>
                    <a:pt x="5966" y="2239"/>
                    <a:pt x="5121" y="2572"/>
                    <a:pt x="4466" y="3156"/>
                  </a:cubicBezTo>
                  <a:cubicBezTo>
                    <a:pt x="3799" y="3763"/>
                    <a:pt x="3418" y="4549"/>
                    <a:pt x="3418" y="5382"/>
                  </a:cubicBezTo>
                  <a:lnTo>
                    <a:pt x="3418" y="5442"/>
                  </a:lnTo>
                  <a:lnTo>
                    <a:pt x="1989" y="5442"/>
                  </a:lnTo>
                  <a:cubicBezTo>
                    <a:pt x="1906" y="5442"/>
                    <a:pt x="1811" y="5513"/>
                    <a:pt x="1811" y="5620"/>
                  </a:cubicBezTo>
                  <a:lnTo>
                    <a:pt x="1811" y="7228"/>
                  </a:lnTo>
                  <a:cubicBezTo>
                    <a:pt x="1811" y="7323"/>
                    <a:pt x="1894" y="7406"/>
                    <a:pt x="1989" y="7406"/>
                  </a:cubicBezTo>
                  <a:lnTo>
                    <a:pt x="3418" y="7406"/>
                  </a:lnTo>
                  <a:lnTo>
                    <a:pt x="3418" y="10085"/>
                  </a:lnTo>
                  <a:cubicBezTo>
                    <a:pt x="1561" y="9300"/>
                    <a:pt x="346" y="7442"/>
                    <a:pt x="346" y="5418"/>
                  </a:cubicBezTo>
                  <a:cubicBezTo>
                    <a:pt x="346" y="2596"/>
                    <a:pt x="2620" y="322"/>
                    <a:pt x="5430" y="322"/>
                  </a:cubicBezTo>
                  <a:cubicBezTo>
                    <a:pt x="8228" y="322"/>
                    <a:pt x="10526" y="2620"/>
                    <a:pt x="10526" y="5418"/>
                  </a:cubicBezTo>
                  <a:cubicBezTo>
                    <a:pt x="10526" y="8228"/>
                    <a:pt x="8240" y="10502"/>
                    <a:pt x="5430" y="10502"/>
                  </a:cubicBezTo>
                  <a:lnTo>
                    <a:pt x="5371" y="10502"/>
                  </a:lnTo>
                  <a:lnTo>
                    <a:pt x="5371" y="7418"/>
                  </a:lnTo>
                  <a:lnTo>
                    <a:pt x="7728" y="7418"/>
                  </a:lnTo>
                  <a:cubicBezTo>
                    <a:pt x="7811" y="7418"/>
                    <a:pt x="7907" y="7347"/>
                    <a:pt x="7907" y="7240"/>
                  </a:cubicBezTo>
                  <a:lnTo>
                    <a:pt x="7907" y="5656"/>
                  </a:lnTo>
                  <a:cubicBezTo>
                    <a:pt x="7907" y="5561"/>
                    <a:pt x="7823" y="5478"/>
                    <a:pt x="7728" y="5478"/>
                  </a:cubicBezTo>
                  <a:lnTo>
                    <a:pt x="6728" y="5478"/>
                  </a:lnTo>
                  <a:cubicBezTo>
                    <a:pt x="6633" y="5478"/>
                    <a:pt x="6549" y="5549"/>
                    <a:pt x="6549" y="5656"/>
                  </a:cubicBezTo>
                  <a:cubicBezTo>
                    <a:pt x="6549" y="5740"/>
                    <a:pt x="6621" y="5835"/>
                    <a:pt x="6728" y="5835"/>
                  </a:cubicBezTo>
                  <a:lnTo>
                    <a:pt x="7561" y="5835"/>
                  </a:lnTo>
                  <a:lnTo>
                    <a:pt x="7561" y="7097"/>
                  </a:lnTo>
                  <a:lnTo>
                    <a:pt x="5204" y="7097"/>
                  </a:lnTo>
                  <a:cubicBezTo>
                    <a:pt x="5121" y="7097"/>
                    <a:pt x="5025" y="7168"/>
                    <a:pt x="5025" y="7275"/>
                  </a:cubicBezTo>
                  <a:lnTo>
                    <a:pt x="5025" y="10693"/>
                  </a:lnTo>
                  <a:cubicBezTo>
                    <a:pt x="5025" y="10788"/>
                    <a:pt x="5109" y="10859"/>
                    <a:pt x="5192" y="10871"/>
                  </a:cubicBezTo>
                  <a:lnTo>
                    <a:pt x="5430" y="10871"/>
                  </a:lnTo>
                  <a:cubicBezTo>
                    <a:pt x="6871" y="10871"/>
                    <a:pt x="8240" y="10312"/>
                    <a:pt x="9276" y="9288"/>
                  </a:cubicBezTo>
                  <a:cubicBezTo>
                    <a:pt x="10300" y="8252"/>
                    <a:pt x="10859" y="6883"/>
                    <a:pt x="10859" y="5442"/>
                  </a:cubicBezTo>
                  <a:cubicBezTo>
                    <a:pt x="10859" y="3989"/>
                    <a:pt x="10300" y="2620"/>
                    <a:pt x="9276" y="1584"/>
                  </a:cubicBezTo>
                  <a:cubicBezTo>
                    <a:pt x="8240" y="560"/>
                    <a:pt x="6871" y="1"/>
                    <a:pt x="54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228" name="Google Shape;1228;p67"/>
            <p:cNvGrpSpPr/>
            <p:nvPr/>
          </p:nvGrpSpPr>
          <p:grpSpPr>
            <a:xfrm>
              <a:off x="4405574" y="3239207"/>
              <a:ext cx="333286" cy="332918"/>
              <a:chOff x="3303268" y="3817349"/>
              <a:chExt cx="346056" cy="345674"/>
            </a:xfrm>
          </p:grpSpPr>
          <p:sp>
            <p:nvSpPr>
              <p:cNvPr id="1229" name="Google Shape;1229;p67"/>
              <p:cNvSpPr/>
              <p:nvPr/>
            </p:nvSpPr>
            <p:spPr>
              <a:xfrm>
                <a:off x="3303268" y="3817349"/>
                <a:ext cx="346056" cy="345674"/>
              </a:xfrm>
              <a:custGeom>
                <a:rect b="b" l="l" r="r" t="t"/>
                <a:pathLst>
                  <a:path extrusionOk="0" h="10860" w="10872">
                    <a:moveTo>
                      <a:pt x="5418" y="334"/>
                    </a:moveTo>
                    <a:cubicBezTo>
                      <a:pt x="8228" y="334"/>
                      <a:pt x="10514" y="2608"/>
                      <a:pt x="10514" y="5430"/>
                    </a:cubicBezTo>
                    <a:cubicBezTo>
                      <a:pt x="10514" y="8240"/>
                      <a:pt x="8228" y="10514"/>
                      <a:pt x="5418" y="10514"/>
                    </a:cubicBezTo>
                    <a:cubicBezTo>
                      <a:pt x="2608" y="10514"/>
                      <a:pt x="334" y="8240"/>
                      <a:pt x="334" y="5430"/>
                    </a:cubicBezTo>
                    <a:cubicBezTo>
                      <a:pt x="334" y="2608"/>
                      <a:pt x="2608" y="334"/>
                      <a:pt x="5418" y="334"/>
                    </a:cubicBezTo>
                    <a:close/>
                    <a:moveTo>
                      <a:pt x="5430" y="1"/>
                    </a:moveTo>
                    <a:cubicBezTo>
                      <a:pt x="3989" y="1"/>
                      <a:pt x="2620" y="560"/>
                      <a:pt x="1596" y="1584"/>
                    </a:cubicBezTo>
                    <a:cubicBezTo>
                      <a:pt x="572" y="2620"/>
                      <a:pt x="1" y="3989"/>
                      <a:pt x="1" y="5430"/>
                    </a:cubicBezTo>
                    <a:cubicBezTo>
                      <a:pt x="1" y="6871"/>
                      <a:pt x="572" y="8240"/>
                      <a:pt x="1596" y="9264"/>
                    </a:cubicBezTo>
                    <a:cubicBezTo>
                      <a:pt x="2620" y="10300"/>
                      <a:pt x="3989" y="10859"/>
                      <a:pt x="5430" y="10859"/>
                    </a:cubicBezTo>
                    <a:cubicBezTo>
                      <a:pt x="6883" y="10859"/>
                      <a:pt x="8252" y="10300"/>
                      <a:pt x="9276" y="9264"/>
                    </a:cubicBezTo>
                    <a:cubicBezTo>
                      <a:pt x="10300" y="8240"/>
                      <a:pt x="10871" y="6871"/>
                      <a:pt x="10871" y="5430"/>
                    </a:cubicBezTo>
                    <a:cubicBezTo>
                      <a:pt x="10871" y="3989"/>
                      <a:pt x="10300" y="2620"/>
                      <a:pt x="9276" y="1584"/>
                    </a:cubicBezTo>
                    <a:cubicBezTo>
                      <a:pt x="8252" y="560"/>
                      <a:pt x="6883" y="1"/>
                      <a:pt x="543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0" name="Google Shape;1230;p67"/>
              <p:cNvSpPr/>
              <p:nvPr/>
            </p:nvSpPr>
            <p:spPr>
              <a:xfrm>
                <a:off x="3368074" y="3882537"/>
                <a:ext cx="215298" cy="215298"/>
              </a:xfrm>
              <a:custGeom>
                <a:rect b="b" l="l" r="r" t="t"/>
                <a:pathLst>
                  <a:path extrusionOk="0" h="6764" w="6764">
                    <a:moveTo>
                      <a:pt x="5335" y="346"/>
                    </a:moveTo>
                    <a:cubicBezTo>
                      <a:pt x="5930" y="346"/>
                      <a:pt x="6418" y="834"/>
                      <a:pt x="6418" y="1429"/>
                    </a:cubicBezTo>
                    <a:lnTo>
                      <a:pt x="6418" y="5335"/>
                    </a:lnTo>
                    <a:cubicBezTo>
                      <a:pt x="6418" y="5930"/>
                      <a:pt x="5930" y="6418"/>
                      <a:pt x="5335" y="6418"/>
                    </a:cubicBezTo>
                    <a:lnTo>
                      <a:pt x="1429" y="6418"/>
                    </a:lnTo>
                    <a:cubicBezTo>
                      <a:pt x="834" y="6418"/>
                      <a:pt x="346" y="5930"/>
                      <a:pt x="346" y="5335"/>
                    </a:cubicBezTo>
                    <a:lnTo>
                      <a:pt x="346" y="1429"/>
                    </a:lnTo>
                    <a:cubicBezTo>
                      <a:pt x="346" y="834"/>
                      <a:pt x="834" y="346"/>
                      <a:pt x="1429" y="346"/>
                    </a:cubicBezTo>
                    <a:close/>
                    <a:moveTo>
                      <a:pt x="1429" y="1"/>
                    </a:moveTo>
                    <a:cubicBezTo>
                      <a:pt x="644" y="1"/>
                      <a:pt x="1" y="644"/>
                      <a:pt x="1" y="1429"/>
                    </a:cubicBezTo>
                    <a:lnTo>
                      <a:pt x="1" y="5335"/>
                    </a:lnTo>
                    <a:cubicBezTo>
                      <a:pt x="1" y="6120"/>
                      <a:pt x="644" y="6763"/>
                      <a:pt x="1429" y="6763"/>
                    </a:cubicBezTo>
                    <a:lnTo>
                      <a:pt x="5335" y="6763"/>
                    </a:lnTo>
                    <a:cubicBezTo>
                      <a:pt x="6121" y="6763"/>
                      <a:pt x="6763" y="6120"/>
                      <a:pt x="6763" y="5335"/>
                    </a:cubicBezTo>
                    <a:lnTo>
                      <a:pt x="6763" y="1429"/>
                    </a:lnTo>
                    <a:cubicBezTo>
                      <a:pt x="6763" y="644"/>
                      <a:pt x="6121" y="1"/>
                      <a:pt x="533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1" name="Google Shape;1231;p67"/>
              <p:cNvSpPr/>
              <p:nvPr/>
            </p:nvSpPr>
            <p:spPr>
              <a:xfrm>
                <a:off x="3418143" y="3933656"/>
                <a:ext cx="114811" cy="112742"/>
              </a:xfrm>
              <a:custGeom>
                <a:rect b="b" l="l" r="r" t="t"/>
                <a:pathLst>
                  <a:path extrusionOk="0" h="3542" w="3607">
                    <a:moveTo>
                      <a:pt x="1822" y="0"/>
                    </a:moveTo>
                    <a:cubicBezTo>
                      <a:pt x="812" y="0"/>
                      <a:pt x="1" y="851"/>
                      <a:pt x="59" y="1859"/>
                    </a:cubicBezTo>
                    <a:cubicBezTo>
                      <a:pt x="95" y="2776"/>
                      <a:pt x="833" y="3502"/>
                      <a:pt x="1726" y="3538"/>
                    </a:cubicBezTo>
                    <a:cubicBezTo>
                      <a:pt x="1764" y="3541"/>
                      <a:pt x="1802" y="3542"/>
                      <a:pt x="1840" y="3542"/>
                    </a:cubicBezTo>
                    <a:cubicBezTo>
                      <a:pt x="2178" y="3542"/>
                      <a:pt x="2494" y="3447"/>
                      <a:pt x="2762" y="3276"/>
                    </a:cubicBezTo>
                    <a:cubicBezTo>
                      <a:pt x="2857" y="3217"/>
                      <a:pt x="2869" y="3086"/>
                      <a:pt x="2797" y="3014"/>
                    </a:cubicBezTo>
                    <a:cubicBezTo>
                      <a:pt x="2761" y="2978"/>
                      <a:pt x="2711" y="2964"/>
                      <a:pt x="2664" y="2964"/>
                    </a:cubicBezTo>
                    <a:cubicBezTo>
                      <a:pt x="2634" y="2964"/>
                      <a:pt x="2606" y="2969"/>
                      <a:pt x="2583" y="2979"/>
                    </a:cubicBezTo>
                    <a:cubicBezTo>
                      <a:pt x="2380" y="3096"/>
                      <a:pt x="2149" y="3185"/>
                      <a:pt x="1897" y="3185"/>
                    </a:cubicBezTo>
                    <a:cubicBezTo>
                      <a:pt x="1868" y="3185"/>
                      <a:pt x="1839" y="3183"/>
                      <a:pt x="1809" y="3181"/>
                    </a:cubicBezTo>
                    <a:cubicBezTo>
                      <a:pt x="1023" y="3169"/>
                      <a:pt x="380" y="2514"/>
                      <a:pt x="392" y="1716"/>
                    </a:cubicBezTo>
                    <a:cubicBezTo>
                      <a:pt x="426" y="948"/>
                      <a:pt x="1028" y="330"/>
                      <a:pt x="1792" y="330"/>
                    </a:cubicBezTo>
                    <a:cubicBezTo>
                      <a:pt x="1833" y="330"/>
                      <a:pt x="1874" y="332"/>
                      <a:pt x="1916" y="335"/>
                    </a:cubicBezTo>
                    <a:cubicBezTo>
                      <a:pt x="2619" y="371"/>
                      <a:pt x="3190" y="943"/>
                      <a:pt x="3250" y="1633"/>
                    </a:cubicBezTo>
                    <a:cubicBezTo>
                      <a:pt x="3285" y="1919"/>
                      <a:pt x="3214" y="2193"/>
                      <a:pt x="3095" y="2431"/>
                    </a:cubicBezTo>
                    <a:cubicBezTo>
                      <a:pt x="3059" y="2490"/>
                      <a:pt x="3059" y="2574"/>
                      <a:pt x="3119" y="2633"/>
                    </a:cubicBezTo>
                    <a:cubicBezTo>
                      <a:pt x="3149" y="2663"/>
                      <a:pt x="3191" y="2678"/>
                      <a:pt x="3234" y="2678"/>
                    </a:cubicBezTo>
                    <a:cubicBezTo>
                      <a:pt x="3295" y="2678"/>
                      <a:pt x="3358" y="2648"/>
                      <a:pt x="3393" y="2586"/>
                    </a:cubicBezTo>
                    <a:cubicBezTo>
                      <a:pt x="3536" y="2324"/>
                      <a:pt x="3607" y="2014"/>
                      <a:pt x="3583" y="1669"/>
                    </a:cubicBezTo>
                    <a:cubicBezTo>
                      <a:pt x="3536" y="764"/>
                      <a:pt x="2797" y="50"/>
                      <a:pt x="1904" y="2"/>
                    </a:cubicBezTo>
                    <a:cubicBezTo>
                      <a:pt x="1877" y="1"/>
                      <a:pt x="1849" y="0"/>
                      <a:pt x="182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2" name="Google Shape;1232;p67"/>
              <p:cNvSpPr/>
              <p:nvPr/>
            </p:nvSpPr>
            <p:spPr>
              <a:xfrm>
                <a:off x="3519298" y="3910197"/>
                <a:ext cx="29570" cy="29220"/>
              </a:xfrm>
              <a:custGeom>
                <a:rect b="b" l="l" r="r" t="t"/>
                <a:pathLst>
                  <a:path extrusionOk="0" h="918" w="929">
                    <a:moveTo>
                      <a:pt x="465" y="1"/>
                    </a:moveTo>
                    <a:cubicBezTo>
                      <a:pt x="203" y="1"/>
                      <a:pt x="0" y="203"/>
                      <a:pt x="0" y="453"/>
                    </a:cubicBezTo>
                    <a:cubicBezTo>
                      <a:pt x="0" y="715"/>
                      <a:pt x="203" y="918"/>
                      <a:pt x="465" y="918"/>
                    </a:cubicBezTo>
                    <a:cubicBezTo>
                      <a:pt x="715" y="918"/>
                      <a:pt x="929" y="715"/>
                      <a:pt x="929" y="453"/>
                    </a:cubicBezTo>
                    <a:cubicBezTo>
                      <a:pt x="929" y="203"/>
                      <a:pt x="715" y="1"/>
                      <a:pt x="46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33" name="Google Shape;1233;p67"/>
            <p:cNvGrpSpPr/>
            <p:nvPr/>
          </p:nvGrpSpPr>
          <p:grpSpPr>
            <a:xfrm>
              <a:off x="4838092" y="3239207"/>
              <a:ext cx="333286" cy="332918"/>
              <a:chOff x="3752358" y="3817349"/>
              <a:chExt cx="346056" cy="345674"/>
            </a:xfrm>
          </p:grpSpPr>
          <p:sp>
            <p:nvSpPr>
              <p:cNvPr id="1234" name="Google Shape;1234;p67"/>
              <p:cNvSpPr/>
              <p:nvPr/>
            </p:nvSpPr>
            <p:spPr>
              <a:xfrm>
                <a:off x="3752358" y="3817349"/>
                <a:ext cx="346056" cy="345674"/>
              </a:xfrm>
              <a:custGeom>
                <a:rect b="b" l="l" r="r" t="t"/>
                <a:pathLst>
                  <a:path extrusionOk="0" h="10860" w="10872">
                    <a:moveTo>
                      <a:pt x="5430" y="334"/>
                    </a:moveTo>
                    <a:cubicBezTo>
                      <a:pt x="8252" y="334"/>
                      <a:pt x="10526" y="2608"/>
                      <a:pt x="10526" y="5430"/>
                    </a:cubicBezTo>
                    <a:cubicBezTo>
                      <a:pt x="10526" y="8240"/>
                      <a:pt x="8228" y="10514"/>
                      <a:pt x="5430" y="10514"/>
                    </a:cubicBezTo>
                    <a:cubicBezTo>
                      <a:pt x="2620" y="10514"/>
                      <a:pt x="346" y="8240"/>
                      <a:pt x="346" y="5430"/>
                    </a:cubicBezTo>
                    <a:cubicBezTo>
                      <a:pt x="346" y="2608"/>
                      <a:pt x="2620" y="334"/>
                      <a:pt x="5430" y="334"/>
                    </a:cubicBezTo>
                    <a:close/>
                    <a:moveTo>
                      <a:pt x="5430" y="1"/>
                    </a:moveTo>
                    <a:cubicBezTo>
                      <a:pt x="3989" y="1"/>
                      <a:pt x="2620" y="560"/>
                      <a:pt x="1596" y="1584"/>
                    </a:cubicBezTo>
                    <a:cubicBezTo>
                      <a:pt x="572" y="2620"/>
                      <a:pt x="1" y="3989"/>
                      <a:pt x="1" y="5430"/>
                    </a:cubicBezTo>
                    <a:cubicBezTo>
                      <a:pt x="1" y="6871"/>
                      <a:pt x="572" y="8240"/>
                      <a:pt x="1596" y="9264"/>
                    </a:cubicBezTo>
                    <a:cubicBezTo>
                      <a:pt x="2620" y="10300"/>
                      <a:pt x="3989" y="10859"/>
                      <a:pt x="5430" y="10859"/>
                    </a:cubicBezTo>
                    <a:cubicBezTo>
                      <a:pt x="6882" y="10859"/>
                      <a:pt x="8252" y="10300"/>
                      <a:pt x="9276" y="9264"/>
                    </a:cubicBezTo>
                    <a:cubicBezTo>
                      <a:pt x="10300" y="8240"/>
                      <a:pt x="10871" y="6871"/>
                      <a:pt x="10871" y="5430"/>
                    </a:cubicBezTo>
                    <a:cubicBezTo>
                      <a:pt x="10871" y="3989"/>
                      <a:pt x="10300" y="2620"/>
                      <a:pt x="9276" y="1584"/>
                    </a:cubicBezTo>
                    <a:cubicBezTo>
                      <a:pt x="8252" y="560"/>
                      <a:pt x="6882" y="1"/>
                      <a:pt x="543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5" name="Google Shape;1235;p67"/>
              <p:cNvSpPr/>
              <p:nvPr/>
            </p:nvSpPr>
            <p:spPr>
              <a:xfrm>
                <a:off x="3831933" y="3955682"/>
                <a:ext cx="47809" cy="120540"/>
              </a:xfrm>
              <a:custGeom>
                <a:rect b="b" l="l" r="r" t="t"/>
                <a:pathLst>
                  <a:path extrusionOk="0" h="3787" w="1502">
                    <a:moveTo>
                      <a:pt x="1168" y="346"/>
                    </a:moveTo>
                    <a:lnTo>
                      <a:pt x="1168" y="3430"/>
                    </a:lnTo>
                    <a:lnTo>
                      <a:pt x="358" y="3430"/>
                    </a:lnTo>
                    <a:lnTo>
                      <a:pt x="358" y="346"/>
                    </a:lnTo>
                    <a:close/>
                    <a:moveTo>
                      <a:pt x="180" y="1"/>
                    </a:moveTo>
                    <a:cubicBezTo>
                      <a:pt x="96" y="1"/>
                      <a:pt x="1" y="72"/>
                      <a:pt x="1" y="179"/>
                    </a:cubicBezTo>
                    <a:lnTo>
                      <a:pt x="1" y="3608"/>
                    </a:lnTo>
                    <a:cubicBezTo>
                      <a:pt x="1" y="3703"/>
                      <a:pt x="72" y="3787"/>
                      <a:pt x="180" y="3787"/>
                    </a:cubicBezTo>
                    <a:lnTo>
                      <a:pt x="1323" y="3787"/>
                    </a:lnTo>
                    <a:cubicBezTo>
                      <a:pt x="1418" y="3787"/>
                      <a:pt x="1501" y="3715"/>
                      <a:pt x="1501" y="3608"/>
                    </a:cubicBezTo>
                    <a:lnTo>
                      <a:pt x="1501" y="179"/>
                    </a:lnTo>
                    <a:cubicBezTo>
                      <a:pt x="1501" y="72"/>
                      <a:pt x="1430" y="1"/>
                      <a:pt x="132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6" name="Google Shape;1236;p67"/>
              <p:cNvSpPr/>
              <p:nvPr/>
            </p:nvSpPr>
            <p:spPr>
              <a:xfrm>
                <a:off x="3824739" y="3890112"/>
                <a:ext cx="55002" cy="55002"/>
              </a:xfrm>
              <a:custGeom>
                <a:rect b="b" l="l" r="r" t="t"/>
                <a:pathLst>
                  <a:path extrusionOk="0" h="1728" w="1728">
                    <a:moveTo>
                      <a:pt x="870" y="334"/>
                    </a:moveTo>
                    <a:cubicBezTo>
                      <a:pt x="1156" y="334"/>
                      <a:pt x="1394" y="572"/>
                      <a:pt x="1394" y="846"/>
                    </a:cubicBezTo>
                    <a:cubicBezTo>
                      <a:pt x="1394" y="1132"/>
                      <a:pt x="1156" y="1370"/>
                      <a:pt x="870" y="1370"/>
                    </a:cubicBezTo>
                    <a:cubicBezTo>
                      <a:pt x="584" y="1370"/>
                      <a:pt x="346" y="1132"/>
                      <a:pt x="346" y="846"/>
                    </a:cubicBezTo>
                    <a:cubicBezTo>
                      <a:pt x="346" y="572"/>
                      <a:pt x="584" y="334"/>
                      <a:pt x="870" y="334"/>
                    </a:cubicBezTo>
                    <a:close/>
                    <a:moveTo>
                      <a:pt x="870" y="1"/>
                    </a:moveTo>
                    <a:cubicBezTo>
                      <a:pt x="394" y="1"/>
                      <a:pt x="1" y="394"/>
                      <a:pt x="1" y="870"/>
                    </a:cubicBezTo>
                    <a:cubicBezTo>
                      <a:pt x="1" y="1346"/>
                      <a:pt x="394" y="1727"/>
                      <a:pt x="870" y="1727"/>
                    </a:cubicBezTo>
                    <a:cubicBezTo>
                      <a:pt x="1346" y="1727"/>
                      <a:pt x="1727" y="1334"/>
                      <a:pt x="1727" y="870"/>
                    </a:cubicBezTo>
                    <a:cubicBezTo>
                      <a:pt x="1727" y="394"/>
                      <a:pt x="1346" y="1"/>
                      <a:pt x="87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7" name="Google Shape;1237;p67"/>
              <p:cNvSpPr/>
              <p:nvPr/>
            </p:nvSpPr>
            <p:spPr>
              <a:xfrm>
                <a:off x="3904696" y="3955682"/>
                <a:ext cx="128148" cy="120540"/>
              </a:xfrm>
              <a:custGeom>
                <a:rect b="b" l="l" r="r" t="t"/>
                <a:pathLst>
                  <a:path extrusionOk="0" h="3787" w="4026">
                    <a:moveTo>
                      <a:pt x="191" y="1"/>
                    </a:moveTo>
                    <a:cubicBezTo>
                      <a:pt x="96" y="1"/>
                      <a:pt x="1" y="72"/>
                      <a:pt x="1" y="179"/>
                    </a:cubicBezTo>
                    <a:lnTo>
                      <a:pt x="1" y="3608"/>
                    </a:lnTo>
                    <a:cubicBezTo>
                      <a:pt x="1" y="3703"/>
                      <a:pt x="84" y="3787"/>
                      <a:pt x="191" y="3787"/>
                    </a:cubicBezTo>
                    <a:lnTo>
                      <a:pt x="1334" y="3787"/>
                    </a:lnTo>
                    <a:cubicBezTo>
                      <a:pt x="1418" y="3787"/>
                      <a:pt x="1513" y="3715"/>
                      <a:pt x="1513" y="3608"/>
                    </a:cubicBezTo>
                    <a:lnTo>
                      <a:pt x="1513" y="2382"/>
                    </a:lnTo>
                    <a:cubicBezTo>
                      <a:pt x="1513" y="1977"/>
                      <a:pt x="1596" y="1501"/>
                      <a:pt x="2037" y="1501"/>
                    </a:cubicBezTo>
                    <a:cubicBezTo>
                      <a:pt x="2347" y="1501"/>
                      <a:pt x="2477" y="1763"/>
                      <a:pt x="2525" y="2060"/>
                    </a:cubicBezTo>
                    <a:cubicBezTo>
                      <a:pt x="2537" y="2156"/>
                      <a:pt x="2608" y="2215"/>
                      <a:pt x="2692" y="2215"/>
                    </a:cubicBezTo>
                    <a:cubicBezTo>
                      <a:pt x="2787" y="2215"/>
                      <a:pt x="2870" y="2120"/>
                      <a:pt x="2847" y="2025"/>
                    </a:cubicBezTo>
                    <a:cubicBezTo>
                      <a:pt x="2763" y="1465"/>
                      <a:pt x="2477" y="1155"/>
                      <a:pt x="2013" y="1155"/>
                    </a:cubicBezTo>
                    <a:cubicBezTo>
                      <a:pt x="1465" y="1155"/>
                      <a:pt x="1156" y="1608"/>
                      <a:pt x="1156" y="2382"/>
                    </a:cubicBezTo>
                    <a:lnTo>
                      <a:pt x="1156" y="3430"/>
                    </a:lnTo>
                    <a:lnTo>
                      <a:pt x="346" y="3430"/>
                    </a:lnTo>
                    <a:lnTo>
                      <a:pt x="346" y="358"/>
                    </a:lnTo>
                    <a:lnTo>
                      <a:pt x="918" y="358"/>
                    </a:lnTo>
                    <a:lnTo>
                      <a:pt x="918" y="572"/>
                    </a:lnTo>
                    <a:cubicBezTo>
                      <a:pt x="918" y="632"/>
                      <a:pt x="930" y="679"/>
                      <a:pt x="977" y="715"/>
                    </a:cubicBezTo>
                    <a:cubicBezTo>
                      <a:pt x="1007" y="733"/>
                      <a:pt x="1043" y="742"/>
                      <a:pt x="1078" y="742"/>
                    </a:cubicBezTo>
                    <a:cubicBezTo>
                      <a:pt x="1114" y="742"/>
                      <a:pt x="1150" y="733"/>
                      <a:pt x="1180" y="715"/>
                    </a:cubicBezTo>
                    <a:cubicBezTo>
                      <a:pt x="1477" y="477"/>
                      <a:pt x="1835" y="358"/>
                      <a:pt x="2227" y="358"/>
                    </a:cubicBezTo>
                    <a:cubicBezTo>
                      <a:pt x="3204" y="358"/>
                      <a:pt x="3656" y="1191"/>
                      <a:pt x="3656" y="2001"/>
                    </a:cubicBezTo>
                    <a:lnTo>
                      <a:pt x="3656" y="3430"/>
                    </a:lnTo>
                    <a:lnTo>
                      <a:pt x="2847" y="3430"/>
                    </a:lnTo>
                    <a:lnTo>
                      <a:pt x="2847" y="2870"/>
                    </a:lnTo>
                    <a:cubicBezTo>
                      <a:pt x="2847" y="2775"/>
                      <a:pt x="2775" y="2703"/>
                      <a:pt x="2692" y="2703"/>
                    </a:cubicBezTo>
                    <a:cubicBezTo>
                      <a:pt x="2597" y="2703"/>
                      <a:pt x="2525" y="2775"/>
                      <a:pt x="2525" y="2870"/>
                    </a:cubicBezTo>
                    <a:lnTo>
                      <a:pt x="2525" y="3596"/>
                    </a:lnTo>
                    <a:cubicBezTo>
                      <a:pt x="2525" y="3691"/>
                      <a:pt x="2597" y="3775"/>
                      <a:pt x="2704" y="3775"/>
                    </a:cubicBezTo>
                    <a:lnTo>
                      <a:pt x="3847" y="3775"/>
                    </a:lnTo>
                    <a:cubicBezTo>
                      <a:pt x="3942" y="3775"/>
                      <a:pt x="4025" y="3703"/>
                      <a:pt x="4025" y="3596"/>
                    </a:cubicBezTo>
                    <a:lnTo>
                      <a:pt x="4025" y="1989"/>
                    </a:lnTo>
                    <a:cubicBezTo>
                      <a:pt x="4025" y="810"/>
                      <a:pt x="3299" y="1"/>
                      <a:pt x="2239" y="1"/>
                    </a:cubicBezTo>
                    <a:cubicBezTo>
                      <a:pt x="1894" y="1"/>
                      <a:pt x="1573" y="84"/>
                      <a:pt x="1275" y="251"/>
                    </a:cubicBezTo>
                    <a:lnTo>
                      <a:pt x="1275" y="179"/>
                    </a:lnTo>
                    <a:cubicBezTo>
                      <a:pt x="1275" y="84"/>
                      <a:pt x="1204" y="1"/>
                      <a:pt x="109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238" name="Google Shape;1238;p67"/>
          <p:cNvGrpSpPr/>
          <p:nvPr/>
        </p:nvGrpSpPr>
        <p:grpSpPr>
          <a:xfrm rot="5400000">
            <a:off x="4898813" y="1491665"/>
            <a:ext cx="207172" cy="554372"/>
            <a:chOff x="568750" y="238125"/>
            <a:chExt cx="402275" cy="1076450"/>
          </a:xfrm>
        </p:grpSpPr>
        <p:sp>
          <p:nvSpPr>
            <p:cNvPr id="1239" name="Google Shape;1239;p67"/>
            <p:cNvSpPr/>
            <p:nvPr/>
          </p:nvSpPr>
          <p:spPr>
            <a:xfrm>
              <a:off x="568750" y="238125"/>
              <a:ext cx="169800" cy="169825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" name="Google Shape;1240;p67"/>
            <p:cNvSpPr/>
            <p:nvPr/>
          </p:nvSpPr>
          <p:spPr>
            <a:xfrm>
              <a:off x="801200" y="238125"/>
              <a:ext cx="169825" cy="169825"/>
            </a:xfrm>
            <a:custGeom>
              <a:rect b="b" l="l" r="r" t="t"/>
              <a:pathLst>
                <a:path extrusionOk="0" h="6793" w="6793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1" name="Google Shape;1241;p67"/>
            <p:cNvSpPr/>
            <p:nvPr/>
          </p:nvSpPr>
          <p:spPr>
            <a:xfrm>
              <a:off x="801200" y="464925"/>
              <a:ext cx="169825" cy="169825"/>
            </a:xfrm>
            <a:custGeom>
              <a:rect b="b" l="l" r="r" t="t"/>
              <a:pathLst>
                <a:path extrusionOk="0" h="6793" w="6793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2" name="Google Shape;1242;p67"/>
            <p:cNvSpPr/>
            <p:nvPr/>
          </p:nvSpPr>
          <p:spPr>
            <a:xfrm>
              <a:off x="568750" y="691750"/>
              <a:ext cx="169800" cy="169825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3" name="Google Shape;1243;p67"/>
            <p:cNvSpPr/>
            <p:nvPr/>
          </p:nvSpPr>
          <p:spPr>
            <a:xfrm>
              <a:off x="801200" y="918575"/>
              <a:ext cx="169825" cy="169200"/>
            </a:xfrm>
            <a:custGeom>
              <a:rect b="b" l="l" r="r" t="t"/>
              <a:pathLst>
                <a:path extrusionOk="0" h="6768" w="6793">
                  <a:moveTo>
                    <a:pt x="0" y="0"/>
                  </a:moveTo>
                  <a:lnTo>
                    <a:pt x="0" y="6767"/>
                  </a:lnTo>
                  <a:lnTo>
                    <a:pt x="6792" y="6767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4" name="Google Shape;1244;p67"/>
            <p:cNvSpPr/>
            <p:nvPr/>
          </p:nvSpPr>
          <p:spPr>
            <a:xfrm>
              <a:off x="568750" y="1145375"/>
              <a:ext cx="169800" cy="169200"/>
            </a:xfrm>
            <a:custGeom>
              <a:rect b="b" l="l" r="r" t="t"/>
              <a:pathLst>
                <a:path extrusionOk="0" h="6768" w="6792">
                  <a:moveTo>
                    <a:pt x="0" y="1"/>
                  </a:moveTo>
                  <a:lnTo>
                    <a:pt x="0" y="6768"/>
                  </a:lnTo>
                  <a:lnTo>
                    <a:pt x="6792" y="6768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0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p45"/>
          <p:cNvSpPr txBox="1"/>
          <p:nvPr>
            <p:ph type="title"/>
          </p:nvPr>
        </p:nvSpPr>
        <p:spPr>
          <a:xfrm>
            <a:off x="720000" y="535000"/>
            <a:ext cx="7704000" cy="586500"/>
          </a:xfrm>
          <a:prstGeom prst="rect">
            <a:avLst/>
          </a:prstGeom>
        </p:spPr>
        <p:txBody>
          <a:bodyPr anchorCtr="0" anchor="ctr" bIns="228600" lIns="228600" spcFirstLastPara="1" rIns="228600" wrap="square" tIns="2286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Fragmented Liquidity</a:t>
            </a:r>
            <a:endParaRPr/>
          </a:p>
        </p:txBody>
      </p:sp>
      <p:pic>
        <p:nvPicPr>
          <p:cNvPr id="982" name="Google Shape;982;p45"/>
          <p:cNvPicPr preferRelativeResize="0"/>
          <p:nvPr/>
        </p:nvPicPr>
        <p:blipFill rotWithShape="1">
          <a:blip r:embed="rId3">
            <a:alphaModFix/>
          </a:blip>
          <a:srcRect b="0" l="0" r="48421" t="0"/>
          <a:stretch/>
        </p:blipFill>
        <p:spPr>
          <a:xfrm>
            <a:off x="144550" y="1791775"/>
            <a:ext cx="4559200" cy="244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3" name="Google Shape;983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03275" y="1755200"/>
            <a:ext cx="4127600" cy="2518019"/>
          </a:xfrm>
          <a:prstGeom prst="rect">
            <a:avLst/>
          </a:prstGeom>
          <a:noFill/>
          <a:ln>
            <a:noFill/>
          </a:ln>
        </p:spPr>
      </p:pic>
      <p:sp>
        <p:nvSpPr>
          <p:cNvPr id="984" name="Google Shape;984;p45"/>
          <p:cNvSpPr txBox="1"/>
          <p:nvPr/>
        </p:nvSpPr>
        <p:spPr>
          <a:xfrm>
            <a:off x="162600" y="1355000"/>
            <a:ext cx="4523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Uniswap 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85" name="Google Shape;985;p45"/>
          <p:cNvSpPr txBox="1"/>
          <p:nvPr/>
        </p:nvSpPr>
        <p:spPr>
          <a:xfrm>
            <a:off x="4869550" y="1355000"/>
            <a:ext cx="4523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Other DEXs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p46"/>
          <p:cNvSpPr txBox="1"/>
          <p:nvPr>
            <p:ph idx="1" type="body"/>
          </p:nvPr>
        </p:nvSpPr>
        <p:spPr>
          <a:xfrm>
            <a:off x="720000" y="1543950"/>
            <a:ext cx="4847700" cy="3064500"/>
          </a:xfrm>
          <a:prstGeom prst="rect">
            <a:avLst/>
          </a:prstGeom>
        </p:spPr>
        <p:txBody>
          <a:bodyPr anchorCtr="0" anchor="t" bIns="228600" lIns="228600" spcFirstLastPara="1" rIns="228600" wrap="square" tIns="2286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DEX aggregators</a:t>
            </a:r>
            <a:r>
              <a:rPr lang="en"/>
              <a:t> act as a "shopping assistant"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Pulls data from multiple DEXs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Similar to flight comparison websites work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Consolidates liquidity </a:t>
            </a:r>
            <a:r>
              <a:rPr lang="en"/>
              <a:t>from the different pools to optimize trades for the end user 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Finds best token swap rate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Accounts for slippage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1" name="Google Shape;991;p46"/>
          <p:cNvSpPr txBox="1"/>
          <p:nvPr>
            <p:ph type="title"/>
          </p:nvPr>
        </p:nvSpPr>
        <p:spPr>
          <a:xfrm>
            <a:off x="720000" y="535000"/>
            <a:ext cx="4847700" cy="1032900"/>
          </a:xfrm>
          <a:prstGeom prst="rect">
            <a:avLst/>
          </a:prstGeom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228600" spcFirstLastPara="1" rIns="3200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DEX Aggregators</a:t>
            </a:r>
            <a:endParaRPr/>
          </a:p>
        </p:txBody>
      </p:sp>
      <p:grpSp>
        <p:nvGrpSpPr>
          <p:cNvPr id="992" name="Google Shape;992;p46"/>
          <p:cNvGrpSpPr/>
          <p:nvPr/>
        </p:nvGrpSpPr>
        <p:grpSpPr>
          <a:xfrm flipH="1">
            <a:off x="5253024" y="709556"/>
            <a:ext cx="207172" cy="321077"/>
            <a:chOff x="815599" y="717719"/>
            <a:chExt cx="207172" cy="321077"/>
          </a:xfrm>
        </p:grpSpPr>
        <p:sp>
          <p:nvSpPr>
            <p:cNvPr id="993" name="Google Shape;993;p46"/>
            <p:cNvSpPr/>
            <p:nvPr/>
          </p:nvSpPr>
          <p:spPr>
            <a:xfrm>
              <a:off x="815599" y="717719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" name="Google Shape;994;p46"/>
            <p:cNvSpPr/>
            <p:nvPr/>
          </p:nvSpPr>
          <p:spPr>
            <a:xfrm>
              <a:off x="935311" y="717719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" name="Google Shape;995;p46"/>
            <p:cNvSpPr/>
            <p:nvPr/>
          </p:nvSpPr>
          <p:spPr>
            <a:xfrm>
              <a:off x="935311" y="834521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" name="Google Shape;996;p46"/>
            <p:cNvSpPr/>
            <p:nvPr/>
          </p:nvSpPr>
          <p:spPr>
            <a:xfrm>
              <a:off x="815599" y="951335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997" name="Google Shape;997;p46"/>
          <p:cNvPicPr preferRelativeResize="0"/>
          <p:nvPr/>
        </p:nvPicPr>
        <p:blipFill rotWithShape="1">
          <a:blip r:embed="rId3">
            <a:alphaModFix/>
          </a:blip>
          <a:srcRect b="9386" l="7483" r="7184" t="5434"/>
          <a:stretch/>
        </p:blipFill>
        <p:spPr>
          <a:xfrm flipH="1" rot="156376">
            <a:off x="5420110" y="1980637"/>
            <a:ext cx="3294559" cy="25065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p47"/>
          <p:cNvSpPr txBox="1"/>
          <p:nvPr>
            <p:ph type="title"/>
          </p:nvPr>
        </p:nvSpPr>
        <p:spPr>
          <a:xfrm>
            <a:off x="715100" y="962400"/>
            <a:ext cx="4871400" cy="1008300"/>
          </a:xfrm>
          <a:prstGeom prst="rect">
            <a:avLst/>
          </a:prstGeom>
        </p:spPr>
        <p:txBody>
          <a:bodyPr anchorCtr="0" anchor="ctr" bIns="228600" lIns="228600" spcFirstLastPara="1" rIns="228600" wrap="square" tIns="2286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Architecture</a:t>
            </a:r>
            <a:endParaRPr/>
          </a:p>
        </p:txBody>
      </p:sp>
      <p:sp>
        <p:nvSpPr>
          <p:cNvPr id="1003" name="Google Shape;1003;p47"/>
          <p:cNvSpPr txBox="1"/>
          <p:nvPr>
            <p:ph idx="1" type="subTitle"/>
          </p:nvPr>
        </p:nvSpPr>
        <p:spPr>
          <a:xfrm>
            <a:off x="715100" y="1970700"/>
            <a:ext cx="4871400" cy="2526900"/>
          </a:xfrm>
          <a:prstGeom prst="rect">
            <a:avLst/>
          </a:prstGeom>
          <a:ln>
            <a:noFill/>
          </a:ln>
        </p:spPr>
        <p:txBody>
          <a:bodyPr anchorCtr="0" anchor="t" bIns="228600" lIns="228600" spcFirstLastPara="1" rIns="228600" wrap="square" tIns="2286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/>
              <a:t>The architecture of a DEX aggregator relies on gathering data from various sources in real-time, including:</a:t>
            </a: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b="1" lang="en" sz="1100"/>
              <a:t>On-chain data:</a:t>
            </a:r>
            <a:r>
              <a:rPr lang="en" sz="1100"/>
              <a:t> Directly from blockchain nodes to track liquidity pool sizes and real-time pricing .  </a:t>
            </a: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b="1" lang="en" sz="1100"/>
              <a:t>DEX APIs:</a:t>
            </a:r>
            <a:r>
              <a:rPr lang="en" sz="1100"/>
              <a:t> Provided by individual DEXs, offering price feeds and other valuable information .  </a:t>
            </a: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b="1" lang="en" sz="1100"/>
              <a:t>Price oracles:</a:t>
            </a:r>
            <a:r>
              <a:rPr lang="en" sz="1100"/>
              <a:t> For accurate and up-to-date price data . </a:t>
            </a:r>
            <a:r>
              <a:rPr lang="en" sz="1100"/>
              <a:t> </a:t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/>
              <a:t>This data is then processed and transformed into a format suitable for the aggregator's routing algorithms .  </a:t>
            </a:r>
            <a:endParaRPr sz="11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04" name="Google Shape;1004;p47"/>
          <p:cNvPicPr preferRelativeResize="0"/>
          <p:nvPr/>
        </p:nvPicPr>
        <p:blipFill rotWithShape="1">
          <a:blip r:embed="rId3">
            <a:alphaModFix/>
          </a:blip>
          <a:srcRect b="15369" l="26318" r="20897" t="22779"/>
          <a:stretch/>
        </p:blipFill>
        <p:spPr>
          <a:xfrm>
            <a:off x="5085275" y="1489650"/>
            <a:ext cx="3789901" cy="3172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05" name="Google Shape;1005;p47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9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Google Shape;1010;p48"/>
          <p:cNvSpPr txBox="1"/>
          <p:nvPr>
            <p:ph idx="1" type="subTitle"/>
          </p:nvPr>
        </p:nvSpPr>
        <p:spPr>
          <a:xfrm>
            <a:off x="906775" y="3285225"/>
            <a:ext cx="6809100" cy="599700"/>
          </a:xfrm>
          <a:prstGeom prst="rect">
            <a:avLst/>
          </a:prstGeom>
        </p:spPr>
        <p:txBody>
          <a:bodyPr anchorCtr="0" anchor="ctr" bIns="228600" lIns="228600" spcFirstLastPara="1" rIns="228600" wrap="square" tIns="2286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people still use UniSwap instead of DEX’s</a:t>
            </a:r>
            <a:endParaRPr/>
          </a:p>
        </p:txBody>
      </p:sp>
      <p:sp>
        <p:nvSpPr>
          <p:cNvPr id="1011" name="Google Shape;1011;p48"/>
          <p:cNvSpPr txBox="1"/>
          <p:nvPr>
            <p:ph type="title"/>
          </p:nvPr>
        </p:nvSpPr>
        <p:spPr>
          <a:xfrm>
            <a:off x="906775" y="1354400"/>
            <a:ext cx="6809100" cy="1930800"/>
          </a:xfrm>
          <a:prstGeom prst="rect">
            <a:avLst/>
          </a:prstGeom>
        </p:spPr>
        <p:txBody>
          <a:bodyPr anchorCtr="0" anchor="ctr" bIns="228600" lIns="228600" spcFirstLastPara="1" rIns="228600" wrap="square" tIns="2286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0"/>
              <a:t>Aggregators VS DEX</a:t>
            </a:r>
            <a:endParaRPr sz="7500"/>
          </a:p>
        </p:txBody>
      </p:sp>
      <p:pic>
        <p:nvPicPr>
          <p:cNvPr id="1012" name="Google Shape;1012;p48"/>
          <p:cNvPicPr preferRelativeResize="0"/>
          <p:nvPr/>
        </p:nvPicPr>
        <p:blipFill rotWithShape="1">
          <a:blip r:embed="rId3">
            <a:alphaModFix/>
          </a:blip>
          <a:srcRect b="10399" l="4492" r="51587" t="38519"/>
          <a:stretch/>
        </p:blipFill>
        <p:spPr>
          <a:xfrm rot="275798">
            <a:off x="6273658" y="2946765"/>
            <a:ext cx="2224833" cy="17777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3" name="Google Shape;1013;p48"/>
          <p:cNvPicPr preferRelativeResize="0"/>
          <p:nvPr/>
        </p:nvPicPr>
        <p:blipFill rotWithShape="1">
          <a:blip r:embed="rId4">
            <a:alphaModFix/>
          </a:blip>
          <a:srcRect b="37992" l="10364" r="62833" t="2958"/>
          <a:stretch/>
        </p:blipFill>
        <p:spPr>
          <a:xfrm rot="1665402">
            <a:off x="808569" y="174733"/>
            <a:ext cx="1227741" cy="193210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14" name="Google Shape;1014;p48"/>
          <p:cNvGrpSpPr/>
          <p:nvPr/>
        </p:nvGrpSpPr>
        <p:grpSpPr>
          <a:xfrm rot="5400000">
            <a:off x="7335125" y="4227740"/>
            <a:ext cx="207172" cy="554372"/>
            <a:chOff x="568750" y="238125"/>
            <a:chExt cx="402275" cy="1076450"/>
          </a:xfrm>
        </p:grpSpPr>
        <p:sp>
          <p:nvSpPr>
            <p:cNvPr id="1015" name="Google Shape;1015;p48"/>
            <p:cNvSpPr/>
            <p:nvPr/>
          </p:nvSpPr>
          <p:spPr>
            <a:xfrm>
              <a:off x="568750" y="238125"/>
              <a:ext cx="169800" cy="169825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" name="Google Shape;1016;p48"/>
            <p:cNvSpPr/>
            <p:nvPr/>
          </p:nvSpPr>
          <p:spPr>
            <a:xfrm>
              <a:off x="801200" y="238125"/>
              <a:ext cx="169825" cy="169825"/>
            </a:xfrm>
            <a:custGeom>
              <a:rect b="b" l="l" r="r" t="t"/>
              <a:pathLst>
                <a:path extrusionOk="0" h="6793" w="6793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" name="Google Shape;1017;p48"/>
            <p:cNvSpPr/>
            <p:nvPr/>
          </p:nvSpPr>
          <p:spPr>
            <a:xfrm>
              <a:off x="801200" y="464925"/>
              <a:ext cx="169825" cy="169825"/>
            </a:xfrm>
            <a:custGeom>
              <a:rect b="b" l="l" r="r" t="t"/>
              <a:pathLst>
                <a:path extrusionOk="0" h="6793" w="6793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" name="Google Shape;1018;p48"/>
            <p:cNvSpPr/>
            <p:nvPr/>
          </p:nvSpPr>
          <p:spPr>
            <a:xfrm>
              <a:off x="568750" y="691750"/>
              <a:ext cx="169800" cy="169825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" name="Google Shape;1019;p48"/>
            <p:cNvSpPr/>
            <p:nvPr/>
          </p:nvSpPr>
          <p:spPr>
            <a:xfrm>
              <a:off x="801200" y="918575"/>
              <a:ext cx="169825" cy="169200"/>
            </a:xfrm>
            <a:custGeom>
              <a:rect b="b" l="l" r="r" t="t"/>
              <a:pathLst>
                <a:path extrusionOk="0" h="6768" w="6793">
                  <a:moveTo>
                    <a:pt x="0" y="0"/>
                  </a:moveTo>
                  <a:lnTo>
                    <a:pt x="0" y="6767"/>
                  </a:lnTo>
                  <a:lnTo>
                    <a:pt x="6792" y="6767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" name="Google Shape;1020;p48"/>
            <p:cNvSpPr/>
            <p:nvPr/>
          </p:nvSpPr>
          <p:spPr>
            <a:xfrm>
              <a:off x="568750" y="1145375"/>
              <a:ext cx="169800" cy="169200"/>
            </a:xfrm>
            <a:custGeom>
              <a:rect b="b" l="l" r="r" t="t"/>
              <a:pathLst>
                <a:path extrusionOk="0" h="6768" w="6792">
                  <a:moveTo>
                    <a:pt x="0" y="1"/>
                  </a:moveTo>
                  <a:lnTo>
                    <a:pt x="0" y="6768"/>
                  </a:lnTo>
                  <a:lnTo>
                    <a:pt x="6792" y="6768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21" name="Google Shape;1021;p48"/>
          <p:cNvGrpSpPr/>
          <p:nvPr/>
        </p:nvGrpSpPr>
        <p:grpSpPr>
          <a:xfrm flipH="1">
            <a:off x="7282487" y="1502456"/>
            <a:ext cx="207172" cy="321077"/>
            <a:chOff x="815599" y="717719"/>
            <a:chExt cx="207172" cy="321077"/>
          </a:xfrm>
        </p:grpSpPr>
        <p:sp>
          <p:nvSpPr>
            <p:cNvPr id="1022" name="Google Shape;1022;p48"/>
            <p:cNvSpPr/>
            <p:nvPr/>
          </p:nvSpPr>
          <p:spPr>
            <a:xfrm>
              <a:off x="815599" y="717719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" name="Google Shape;1023;p48"/>
            <p:cNvSpPr/>
            <p:nvPr/>
          </p:nvSpPr>
          <p:spPr>
            <a:xfrm>
              <a:off x="935311" y="717719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" name="Google Shape;1024;p48"/>
            <p:cNvSpPr/>
            <p:nvPr/>
          </p:nvSpPr>
          <p:spPr>
            <a:xfrm>
              <a:off x="935311" y="834521"/>
              <a:ext cx="87460" cy="87460"/>
            </a:xfrm>
            <a:custGeom>
              <a:rect b="b" l="l" r="r" t="t"/>
              <a:pathLst>
                <a:path extrusionOk="0" h="6793" w="6793">
                  <a:moveTo>
                    <a:pt x="0" y="1"/>
                  </a:moveTo>
                  <a:lnTo>
                    <a:pt x="0" y="6793"/>
                  </a:lnTo>
                  <a:lnTo>
                    <a:pt x="6792" y="6793"/>
                  </a:lnTo>
                  <a:lnTo>
                    <a:pt x="6792" y="1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" name="Google Shape;1025;p48"/>
            <p:cNvSpPr/>
            <p:nvPr/>
          </p:nvSpPr>
          <p:spPr>
            <a:xfrm>
              <a:off x="815599" y="951335"/>
              <a:ext cx="87447" cy="87460"/>
            </a:xfrm>
            <a:custGeom>
              <a:rect b="b" l="l" r="r" t="t"/>
              <a:pathLst>
                <a:path extrusionOk="0" h="6793" w="6792">
                  <a:moveTo>
                    <a:pt x="0" y="0"/>
                  </a:moveTo>
                  <a:lnTo>
                    <a:pt x="0" y="6792"/>
                  </a:lnTo>
                  <a:lnTo>
                    <a:pt x="6792" y="6792"/>
                  </a:lnTo>
                  <a:lnTo>
                    <a:pt x="6792" y="0"/>
                  </a:lnTo>
                  <a:close/>
                </a:path>
              </a:pathLst>
            </a:custGeom>
            <a:solidFill>
              <a:srgbClr val="FFFFFF">
                <a:alpha val="276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9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30" name="Google Shape;1030;p49"/>
          <p:cNvGraphicFramePr/>
          <p:nvPr/>
        </p:nvGraphicFramePr>
        <p:xfrm>
          <a:off x="952500" y="606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{D4E07AC1-947B-45F8-9AE8-F2EBDAE2628A}</a:tableStyleId>
              </a:tblPr>
              <a:tblGrid>
                <a:gridCol w="3619500"/>
                <a:gridCol w="3619500"/>
              </a:tblGrid>
              <a:tr h="1000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700">
                          <a:solidFill>
                            <a:schemeClr val="accent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DEX Advantages </a:t>
                      </a:r>
                      <a:endParaRPr b="1" sz="1700">
                        <a:solidFill>
                          <a:schemeClr val="accent2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91425" marB="91425" marR="91425" marL="91425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700">
                          <a:solidFill>
                            <a:schemeClr val="accent2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Dex Aggregator Advantages</a:t>
                      </a:r>
                      <a:endParaRPr b="1" sz="1700"/>
                    </a:p>
                  </a:txBody>
                  <a:tcPr marT="91425" marB="91425" marR="91425" marL="91425">
                    <a:solidFill>
                      <a:schemeClr val="accent3"/>
                    </a:solidFill>
                  </a:tcPr>
                </a:tc>
              </a:tr>
              <a:tr h="1000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</a:rPr>
                        <a:t>More gas-efficient (fewer contract calls)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</a:rPr>
                        <a:t>Finds best price across multiple DEXes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accent3"/>
                    </a:solidFill>
                  </a:tcPr>
                </a:tc>
              </a:tr>
              <a:tr h="1000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</a:rPr>
                        <a:t>Simpler execution logic (less code, easier to audit)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</a:rPr>
                        <a:t>Smart routing reduces slippage on large trades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accent3"/>
                    </a:solidFill>
                  </a:tcPr>
                </a:tc>
              </a:tr>
              <a:tr h="1000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</a:rPr>
                        <a:t>No reliance on external APIs or off-chain systems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</a:rPr>
                        <a:t>Access to deeper and fragmented liquidity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accent3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4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p50"/>
          <p:cNvSpPr/>
          <p:nvPr/>
        </p:nvSpPr>
        <p:spPr>
          <a:xfrm>
            <a:off x="720000" y="1121500"/>
            <a:ext cx="7704000" cy="3486900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6" name="Google Shape;1036;p50"/>
          <p:cNvSpPr txBox="1"/>
          <p:nvPr>
            <p:ph idx="2" type="title"/>
          </p:nvPr>
        </p:nvSpPr>
        <p:spPr>
          <a:xfrm>
            <a:off x="948600" y="1417300"/>
            <a:ext cx="845700" cy="58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037" name="Google Shape;1037;p50"/>
          <p:cNvSpPr txBox="1"/>
          <p:nvPr>
            <p:ph idx="4" type="title"/>
          </p:nvPr>
        </p:nvSpPr>
        <p:spPr>
          <a:xfrm>
            <a:off x="4800600" y="1417300"/>
            <a:ext cx="845700" cy="58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038" name="Google Shape;1038;p50"/>
          <p:cNvSpPr txBox="1"/>
          <p:nvPr>
            <p:ph idx="7" type="title"/>
          </p:nvPr>
        </p:nvSpPr>
        <p:spPr>
          <a:xfrm>
            <a:off x="948600" y="3142849"/>
            <a:ext cx="845700" cy="58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039" name="Google Shape;1039;p50"/>
          <p:cNvSpPr txBox="1"/>
          <p:nvPr>
            <p:ph idx="13" type="title"/>
          </p:nvPr>
        </p:nvSpPr>
        <p:spPr>
          <a:xfrm>
            <a:off x="4800600" y="3142801"/>
            <a:ext cx="845700" cy="58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040" name="Google Shape;1040;p50"/>
          <p:cNvSpPr txBox="1"/>
          <p:nvPr>
            <p:ph type="title"/>
          </p:nvPr>
        </p:nvSpPr>
        <p:spPr>
          <a:xfrm>
            <a:off x="1794300" y="1417300"/>
            <a:ext cx="2431800" cy="585300"/>
          </a:xfrm>
          <a:prstGeom prst="rect">
            <a:avLst/>
          </a:prstGeom>
        </p:spPr>
        <p:txBody>
          <a:bodyPr anchorCtr="0" anchor="ctr" bIns="91425" lIns="91425" spcFirstLastPara="1" rIns="64007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Slippage</a:t>
            </a:r>
            <a:endParaRPr/>
          </a:p>
        </p:txBody>
      </p:sp>
      <p:sp>
        <p:nvSpPr>
          <p:cNvPr id="1041" name="Google Shape;1041;p50"/>
          <p:cNvSpPr txBox="1"/>
          <p:nvPr>
            <p:ph idx="3" type="title"/>
          </p:nvPr>
        </p:nvSpPr>
        <p:spPr>
          <a:xfrm>
            <a:off x="5633250" y="1417300"/>
            <a:ext cx="2432400" cy="585300"/>
          </a:xfrm>
          <a:prstGeom prst="rect">
            <a:avLst/>
          </a:prstGeom>
        </p:spPr>
        <p:txBody>
          <a:bodyPr anchorCtr="0" anchor="ctr" bIns="91425" lIns="91425" spcFirstLastPara="1" rIns="7315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Gas Costs</a:t>
            </a:r>
            <a:endParaRPr/>
          </a:p>
        </p:txBody>
      </p:sp>
      <p:sp>
        <p:nvSpPr>
          <p:cNvPr id="1042" name="Google Shape;1042;p50"/>
          <p:cNvSpPr txBox="1"/>
          <p:nvPr>
            <p:ph idx="5" type="subTitle"/>
          </p:nvPr>
        </p:nvSpPr>
        <p:spPr>
          <a:xfrm>
            <a:off x="4800600" y="2080025"/>
            <a:ext cx="3455700" cy="484800"/>
          </a:xfrm>
          <a:prstGeom prst="rect">
            <a:avLst/>
          </a:prstGeom>
        </p:spPr>
        <p:txBody>
          <a:bodyPr anchorCtr="0" anchor="ctr" bIns="228600" lIns="228600" spcFirstLastPara="1" rIns="228600" wrap="square" tIns="2286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Weighing the trade-off between price and gas fees to choose the most cost-effective route.</a:t>
            </a:r>
            <a:endParaRPr/>
          </a:p>
        </p:txBody>
      </p:sp>
      <p:sp>
        <p:nvSpPr>
          <p:cNvPr id="1043" name="Google Shape;1043;p50"/>
          <p:cNvSpPr txBox="1"/>
          <p:nvPr>
            <p:ph idx="6" type="title"/>
          </p:nvPr>
        </p:nvSpPr>
        <p:spPr>
          <a:xfrm>
            <a:off x="1794300" y="3142847"/>
            <a:ext cx="2432400" cy="58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Token Pairs </a:t>
            </a:r>
            <a:r>
              <a:rPr lang="en"/>
              <a:t>and </a:t>
            </a:r>
            <a:r>
              <a:rPr lang="en"/>
              <a:t>Liquidity</a:t>
            </a:r>
            <a:endParaRPr/>
          </a:p>
        </p:txBody>
      </p:sp>
      <p:sp>
        <p:nvSpPr>
          <p:cNvPr id="1044" name="Google Shape;1044;p50"/>
          <p:cNvSpPr txBox="1"/>
          <p:nvPr>
            <p:ph idx="8" type="subTitle"/>
          </p:nvPr>
        </p:nvSpPr>
        <p:spPr>
          <a:xfrm>
            <a:off x="948600" y="3805575"/>
            <a:ext cx="3550800" cy="585300"/>
          </a:xfrm>
          <a:prstGeom prst="rect">
            <a:avLst/>
          </a:prstGeom>
        </p:spPr>
        <p:txBody>
          <a:bodyPr anchorCtr="0" anchor="ctr" bIns="228600" lIns="228600" spcFirstLastPara="1" rIns="228600" wrap="square" tIns="2286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Aware </a:t>
            </a:r>
            <a:r>
              <a:rPr lang="en"/>
              <a:t>of available liquidity of trading pairs on each DEX and adjusting the routing accordingly.</a:t>
            </a:r>
            <a:endParaRPr/>
          </a:p>
        </p:txBody>
      </p:sp>
      <p:sp>
        <p:nvSpPr>
          <p:cNvPr id="1045" name="Google Shape;1045;p50"/>
          <p:cNvSpPr txBox="1"/>
          <p:nvPr>
            <p:ph idx="9" type="title"/>
          </p:nvPr>
        </p:nvSpPr>
        <p:spPr>
          <a:xfrm>
            <a:off x="5633250" y="3142803"/>
            <a:ext cx="2432400" cy="586500"/>
          </a:xfrm>
          <a:prstGeom prst="rect">
            <a:avLst/>
          </a:prstGeom>
        </p:spPr>
        <p:txBody>
          <a:bodyPr anchorCtr="0" anchor="ctr" bIns="91425" lIns="91425" spcFirstLastPara="1" rIns="64007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Transaction Speed</a:t>
            </a:r>
            <a:endParaRPr/>
          </a:p>
        </p:txBody>
      </p:sp>
      <p:sp>
        <p:nvSpPr>
          <p:cNvPr id="1046" name="Google Shape;1046;p50"/>
          <p:cNvSpPr txBox="1"/>
          <p:nvPr>
            <p:ph idx="14" type="subTitle"/>
          </p:nvPr>
        </p:nvSpPr>
        <p:spPr>
          <a:xfrm>
            <a:off x="4800600" y="3805525"/>
            <a:ext cx="3265200" cy="643200"/>
          </a:xfrm>
          <a:prstGeom prst="rect">
            <a:avLst/>
          </a:prstGeom>
        </p:spPr>
        <p:txBody>
          <a:bodyPr anchorCtr="0" anchor="ctr" bIns="228600" lIns="228600" spcFirstLastPara="1" rIns="228600" wrap="square" tIns="2286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Can optimize transaction speed</a:t>
            </a:r>
            <a:r>
              <a:rPr lang="en"/>
              <a:t> using parallelizing or batching techniques. </a:t>
            </a:r>
            <a:endParaRPr/>
          </a:p>
        </p:txBody>
      </p:sp>
      <p:sp>
        <p:nvSpPr>
          <p:cNvPr id="1047" name="Google Shape;1047;p50"/>
          <p:cNvSpPr txBox="1"/>
          <p:nvPr>
            <p:ph idx="15" type="title"/>
          </p:nvPr>
        </p:nvSpPr>
        <p:spPr>
          <a:xfrm>
            <a:off x="720000" y="535000"/>
            <a:ext cx="7704000" cy="586500"/>
          </a:xfrm>
          <a:prstGeom prst="rect">
            <a:avLst/>
          </a:prstGeom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28600" lIns="228600" spcFirstLastPara="1" rIns="228600" wrap="square" tIns="2286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Smart Order Routing Algorithms</a:t>
            </a:r>
            <a:endParaRPr i="1">
              <a:solidFill>
                <a:schemeClr val="accent2"/>
              </a:solidFill>
            </a:endParaRPr>
          </a:p>
        </p:txBody>
      </p:sp>
      <p:cxnSp>
        <p:nvCxnSpPr>
          <p:cNvPr id="1048" name="Google Shape;1048;p50"/>
          <p:cNvCxnSpPr>
            <a:stCxn id="1047" idx="2"/>
            <a:endCxn id="1035" idx="2"/>
          </p:cNvCxnSpPr>
          <p:nvPr/>
        </p:nvCxnSpPr>
        <p:spPr>
          <a:xfrm>
            <a:off x="4572000" y="1121500"/>
            <a:ext cx="0" cy="34869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49" name="Google Shape;1049;p50"/>
          <p:cNvCxnSpPr>
            <a:stCxn id="1035" idx="1"/>
            <a:endCxn id="1035" idx="3"/>
          </p:cNvCxnSpPr>
          <p:nvPr/>
        </p:nvCxnSpPr>
        <p:spPr>
          <a:xfrm>
            <a:off x="720000" y="2864950"/>
            <a:ext cx="77040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50" name="Google Shape;1050;p50"/>
          <p:cNvSpPr txBox="1"/>
          <p:nvPr>
            <p:ph idx="5" type="subTitle"/>
          </p:nvPr>
        </p:nvSpPr>
        <p:spPr>
          <a:xfrm>
            <a:off x="948600" y="2080025"/>
            <a:ext cx="3455700" cy="484800"/>
          </a:xfrm>
          <a:prstGeom prst="rect">
            <a:avLst/>
          </a:prstGeom>
        </p:spPr>
        <p:txBody>
          <a:bodyPr anchorCtr="0" anchor="ctr" bIns="228600" lIns="228600" spcFirstLastPara="1" rIns="228600" wrap="square" tIns="2286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Able to get real-time prices during trade execution and could split orders across pools.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4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Google Shape;1055;p51"/>
          <p:cNvSpPr txBox="1"/>
          <p:nvPr>
            <p:ph type="title"/>
          </p:nvPr>
        </p:nvSpPr>
        <p:spPr>
          <a:xfrm>
            <a:off x="719995" y="3959369"/>
            <a:ext cx="2576700" cy="648900"/>
          </a:xfrm>
          <a:prstGeom prst="rect">
            <a:avLst/>
          </a:prstGeom>
        </p:spPr>
        <p:txBody>
          <a:bodyPr anchorCtr="0" anchor="ctr" bIns="228600" lIns="228600" spcFirstLastPara="1" rIns="228600" wrap="square" tIns="2286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Query DEXs</a:t>
            </a:r>
            <a:endParaRPr/>
          </a:p>
        </p:txBody>
      </p:sp>
      <p:sp>
        <p:nvSpPr>
          <p:cNvPr id="1056" name="Google Shape;1056;p51"/>
          <p:cNvSpPr txBox="1"/>
          <p:nvPr>
            <p:ph idx="1" type="subTitle"/>
          </p:nvPr>
        </p:nvSpPr>
        <p:spPr>
          <a:xfrm>
            <a:off x="719995" y="1419700"/>
            <a:ext cx="2576700" cy="2539500"/>
          </a:xfrm>
          <a:prstGeom prst="rect">
            <a:avLst/>
          </a:prstGeom>
        </p:spPr>
        <p:txBody>
          <a:bodyPr anchorCtr="0" anchor="ctr" bIns="228600" lIns="228600" spcFirstLastPara="1" rIns="228600" wrap="square" tIns="2286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Query or use an oracle for each DEX to find their swapping rates.</a:t>
            </a:r>
            <a:endParaRPr/>
          </a:p>
        </p:txBody>
      </p:sp>
      <p:sp>
        <p:nvSpPr>
          <p:cNvPr id="1057" name="Google Shape;1057;p51"/>
          <p:cNvSpPr txBox="1"/>
          <p:nvPr>
            <p:ph idx="2" type="title"/>
          </p:nvPr>
        </p:nvSpPr>
        <p:spPr>
          <a:xfrm>
            <a:off x="3285999" y="3959600"/>
            <a:ext cx="2576700" cy="648900"/>
          </a:xfrm>
          <a:prstGeom prst="rect">
            <a:avLst/>
          </a:prstGeom>
        </p:spPr>
        <p:txBody>
          <a:bodyPr anchorCtr="0" anchor="ctr" bIns="228600" lIns="228600" spcFirstLastPara="1" rIns="228600" wrap="square" tIns="2286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Optimize Swap</a:t>
            </a:r>
            <a:endParaRPr/>
          </a:p>
        </p:txBody>
      </p:sp>
      <p:sp>
        <p:nvSpPr>
          <p:cNvPr id="1058" name="Google Shape;1058;p51"/>
          <p:cNvSpPr txBox="1"/>
          <p:nvPr>
            <p:ph idx="3" type="subTitle"/>
          </p:nvPr>
        </p:nvSpPr>
        <p:spPr>
          <a:xfrm>
            <a:off x="3285999" y="1419700"/>
            <a:ext cx="2576700" cy="2539500"/>
          </a:xfrm>
          <a:prstGeom prst="rect">
            <a:avLst/>
          </a:prstGeom>
        </p:spPr>
        <p:txBody>
          <a:bodyPr anchorCtr="0" anchor="ctr" bIns="228600" lIns="228600" spcFirstLastPara="1" rIns="228600" wrap="square" tIns="2286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Splitting a single trade across multiple DEXs or liquidity pools to minimize slippage and price impact.</a:t>
            </a:r>
            <a:endParaRPr/>
          </a:p>
        </p:txBody>
      </p:sp>
      <p:sp>
        <p:nvSpPr>
          <p:cNvPr id="1059" name="Google Shape;1059;p51"/>
          <p:cNvSpPr txBox="1"/>
          <p:nvPr>
            <p:ph idx="6" type="title"/>
          </p:nvPr>
        </p:nvSpPr>
        <p:spPr>
          <a:xfrm>
            <a:off x="720000" y="535000"/>
            <a:ext cx="7704000" cy="586500"/>
          </a:xfrm>
          <a:prstGeom prst="rect">
            <a:avLst/>
          </a:prstGeom>
        </p:spPr>
        <p:txBody>
          <a:bodyPr anchorCtr="0" anchor="ctr" bIns="228600" lIns="228600" spcFirstLastPara="1" rIns="228600" wrap="square" tIns="2286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Smart Routing Works?</a:t>
            </a:r>
            <a:endParaRPr i="1">
              <a:solidFill>
                <a:schemeClr val="accent2"/>
              </a:solidFill>
            </a:endParaRPr>
          </a:p>
        </p:txBody>
      </p:sp>
      <p:sp>
        <p:nvSpPr>
          <p:cNvPr id="1060" name="Google Shape;1060;p51"/>
          <p:cNvSpPr txBox="1"/>
          <p:nvPr>
            <p:ph idx="4" type="title"/>
          </p:nvPr>
        </p:nvSpPr>
        <p:spPr>
          <a:xfrm>
            <a:off x="5847105" y="3959354"/>
            <a:ext cx="2576700" cy="648900"/>
          </a:xfrm>
          <a:prstGeom prst="rect">
            <a:avLst/>
          </a:prstGeom>
        </p:spPr>
        <p:txBody>
          <a:bodyPr anchorCtr="0" anchor="ctr" bIns="228600" lIns="228600" spcFirstLastPara="1" rIns="228600" wrap="square" tIns="2286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Create Route</a:t>
            </a:r>
            <a:endParaRPr/>
          </a:p>
        </p:txBody>
      </p:sp>
      <p:sp>
        <p:nvSpPr>
          <p:cNvPr id="1061" name="Google Shape;1061;p51"/>
          <p:cNvSpPr txBox="1"/>
          <p:nvPr>
            <p:ph idx="5" type="subTitle"/>
          </p:nvPr>
        </p:nvSpPr>
        <p:spPr>
          <a:xfrm>
            <a:off x="5847105" y="1419700"/>
            <a:ext cx="2576700" cy="2539500"/>
          </a:xfrm>
          <a:prstGeom prst="rect">
            <a:avLst/>
          </a:prstGeom>
        </p:spPr>
        <p:txBody>
          <a:bodyPr anchorCtr="0" anchor="ctr" bIns="228600" lIns="228600" spcFirstLastPara="1" rIns="228600" wrap="square" tIns="2286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Considering gas costs to ensure the chosen route provides the best net outcome for the user.  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3D Mining Bitcoin App by Slidesgo">
  <a:themeElements>
    <a:clrScheme name="Simple Light">
      <a:dk1>
        <a:srgbClr val="FFFFFF"/>
      </a:dk1>
      <a:lt1>
        <a:srgbClr val="FFFFFF"/>
      </a:lt1>
      <a:dk2>
        <a:srgbClr val="FFFFFF"/>
      </a:dk2>
      <a:lt2>
        <a:srgbClr val="FFFFFF"/>
      </a:lt2>
      <a:accent1>
        <a:srgbClr val="FCCAE8"/>
      </a:accent1>
      <a:accent2>
        <a:srgbClr val="89E1EC"/>
      </a:accent2>
      <a:accent3>
        <a:srgbClr val="2D2D87"/>
      </a:accent3>
      <a:accent4>
        <a:srgbClr val="467ACA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